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6"/>
  </p:notesMasterIdLst>
  <p:sldIdLst>
    <p:sldId id="257" r:id="rId3"/>
    <p:sldId id="272" r:id="rId4"/>
    <p:sldId id="286" r:id="rId5"/>
    <p:sldId id="274" r:id="rId6"/>
    <p:sldId id="284" r:id="rId7"/>
    <p:sldId id="285" r:id="rId8"/>
    <p:sldId id="275" r:id="rId9"/>
    <p:sldId id="279" r:id="rId10"/>
    <p:sldId id="282" r:id="rId11"/>
    <p:sldId id="287" r:id="rId12"/>
    <p:sldId id="288" r:id="rId13"/>
    <p:sldId id="289"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51CEE9-0BB8-4531-89E5-D9D0A2987C45}" v="6" dt="2023-09-08T10:43:46.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562" autoAdjust="0"/>
  </p:normalViewPr>
  <p:slideViewPr>
    <p:cSldViewPr snapToGrid="0">
      <p:cViewPr varScale="1">
        <p:scale>
          <a:sx n="55" d="100"/>
          <a:sy n="55" d="100"/>
        </p:scale>
        <p:origin x="109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 Osbourne" userId="535c9ded-cecf-431d-8bbb-33ef0bc7f0ae" providerId="ADAL" clId="{A651CEE9-0BB8-4531-89E5-D9D0A2987C45}"/>
    <pc:docChg chg="undo custSel addSld delSld modSld sldOrd">
      <pc:chgData name="Leon Osbourne" userId="535c9ded-cecf-431d-8bbb-33ef0bc7f0ae" providerId="ADAL" clId="{A651CEE9-0BB8-4531-89E5-D9D0A2987C45}" dt="2023-09-27T09:48:52.883" v="3777" actId="948"/>
      <pc:docMkLst>
        <pc:docMk/>
      </pc:docMkLst>
      <pc:sldChg chg="modSp mod">
        <pc:chgData name="Leon Osbourne" userId="535c9ded-cecf-431d-8bbb-33ef0bc7f0ae" providerId="ADAL" clId="{A651CEE9-0BB8-4531-89E5-D9D0A2987C45}" dt="2023-09-27T09:48:52.883" v="3777" actId="948"/>
        <pc:sldMkLst>
          <pc:docMk/>
          <pc:sldMk cId="2009633832" sldId="257"/>
        </pc:sldMkLst>
        <pc:spChg chg="mod">
          <ac:chgData name="Leon Osbourne" userId="535c9ded-cecf-431d-8bbb-33ef0bc7f0ae" providerId="ADAL" clId="{A651CEE9-0BB8-4531-89E5-D9D0A2987C45}" dt="2023-09-27T09:48:52.883" v="3777" actId="948"/>
          <ac:spMkLst>
            <pc:docMk/>
            <pc:sldMk cId="2009633832" sldId="257"/>
            <ac:spMk id="9" creationId="{8B6E5224-73A3-5842-9FC0-FB5471B5E29D}"/>
          </ac:spMkLst>
        </pc:spChg>
      </pc:sldChg>
      <pc:sldChg chg="modNotesTx">
        <pc:chgData name="Leon Osbourne" userId="535c9ded-cecf-431d-8bbb-33ef0bc7f0ae" providerId="ADAL" clId="{A651CEE9-0BB8-4531-89E5-D9D0A2987C45}" dt="2023-09-27T08:28:02.190" v="3775" actId="20577"/>
        <pc:sldMkLst>
          <pc:docMk/>
          <pc:sldMk cId="2745590422" sldId="271"/>
        </pc:sldMkLst>
      </pc:sldChg>
      <pc:sldChg chg="addSp delSp modSp mod modNotesTx">
        <pc:chgData name="Leon Osbourne" userId="535c9ded-cecf-431d-8bbb-33ef0bc7f0ae" providerId="ADAL" clId="{A651CEE9-0BB8-4531-89E5-D9D0A2987C45}" dt="2023-09-27T08:27:26.656" v="3774" actId="1076"/>
        <pc:sldMkLst>
          <pc:docMk/>
          <pc:sldMk cId="2896092932" sldId="272"/>
        </pc:sldMkLst>
        <pc:spChg chg="del mod">
          <ac:chgData name="Leon Osbourne" userId="535c9ded-cecf-431d-8bbb-33ef0bc7f0ae" providerId="ADAL" clId="{A651CEE9-0BB8-4531-89E5-D9D0A2987C45}" dt="2023-09-27T08:26:49.132" v="3764" actId="478"/>
          <ac:spMkLst>
            <pc:docMk/>
            <pc:sldMk cId="2896092932" sldId="272"/>
            <ac:spMk id="2" creationId="{A024A8A1-1587-8E4E-A47A-1FA2AAA2DD04}"/>
          </ac:spMkLst>
        </pc:spChg>
        <pc:spChg chg="del mod">
          <ac:chgData name="Leon Osbourne" userId="535c9ded-cecf-431d-8bbb-33ef0bc7f0ae" providerId="ADAL" clId="{A651CEE9-0BB8-4531-89E5-D9D0A2987C45}" dt="2023-09-08T10:17:45.712" v="240" actId="478"/>
          <ac:spMkLst>
            <pc:docMk/>
            <pc:sldMk cId="2896092932" sldId="272"/>
            <ac:spMk id="3" creationId="{A6B633FC-C0A9-4343-9002-AA4FF1FEFE81}"/>
          </ac:spMkLst>
        </pc:spChg>
        <pc:spChg chg="add del mod">
          <ac:chgData name="Leon Osbourne" userId="535c9ded-cecf-431d-8bbb-33ef0bc7f0ae" providerId="ADAL" clId="{A651CEE9-0BB8-4531-89E5-D9D0A2987C45}" dt="2023-09-27T08:26:52.289" v="3765" actId="478"/>
          <ac:spMkLst>
            <pc:docMk/>
            <pc:sldMk cId="2896092932" sldId="272"/>
            <ac:spMk id="7" creationId="{2521E709-2CE0-4DCC-0FEA-1258CF484973}"/>
          </ac:spMkLst>
        </pc:spChg>
        <pc:picChg chg="add mod modCrop">
          <ac:chgData name="Leon Osbourne" userId="535c9ded-cecf-431d-8bbb-33ef0bc7f0ae" providerId="ADAL" clId="{A651CEE9-0BB8-4531-89E5-D9D0A2987C45}" dt="2023-09-27T08:27:26.656" v="3774" actId="1076"/>
          <ac:picMkLst>
            <pc:docMk/>
            <pc:sldMk cId="2896092932" sldId="272"/>
            <ac:picMk id="5" creationId="{AB3C274B-DD48-EF53-98E3-988EACF25C47}"/>
          </ac:picMkLst>
        </pc:picChg>
        <pc:picChg chg="add del mod modCrop">
          <ac:chgData name="Leon Osbourne" userId="535c9ded-cecf-431d-8bbb-33ef0bc7f0ae" providerId="ADAL" clId="{A651CEE9-0BB8-4531-89E5-D9D0A2987C45}" dt="2023-09-08T10:17:43.514" v="239" actId="478"/>
          <ac:picMkLst>
            <pc:docMk/>
            <pc:sldMk cId="2896092932" sldId="272"/>
            <ac:picMk id="6" creationId="{6AD23A82-6B34-CF11-58C1-33BEACE5C2EA}"/>
          </ac:picMkLst>
        </pc:picChg>
      </pc:sldChg>
      <pc:sldChg chg="modSp mod ord">
        <pc:chgData name="Leon Osbourne" userId="535c9ded-cecf-431d-8bbb-33ef0bc7f0ae" providerId="ADAL" clId="{A651CEE9-0BB8-4531-89E5-D9D0A2987C45}" dt="2023-09-08T10:21:20.424" v="594" actId="20577"/>
        <pc:sldMkLst>
          <pc:docMk/>
          <pc:sldMk cId="1629244943" sldId="275"/>
        </pc:sldMkLst>
        <pc:spChg chg="mod">
          <ac:chgData name="Leon Osbourne" userId="535c9ded-cecf-431d-8bbb-33ef0bc7f0ae" providerId="ADAL" clId="{A651CEE9-0BB8-4531-89E5-D9D0A2987C45}" dt="2023-09-08T10:19:59.918" v="340" actId="20577"/>
          <ac:spMkLst>
            <pc:docMk/>
            <pc:sldMk cId="1629244943" sldId="275"/>
            <ac:spMk id="2" creationId="{2A51D285-91EB-996E-74FA-FB4AD686DAE0}"/>
          </ac:spMkLst>
        </pc:spChg>
        <pc:spChg chg="mod">
          <ac:chgData name="Leon Osbourne" userId="535c9ded-cecf-431d-8bbb-33ef0bc7f0ae" providerId="ADAL" clId="{A651CEE9-0BB8-4531-89E5-D9D0A2987C45}" dt="2023-09-08T10:21:20.424" v="594" actId="20577"/>
          <ac:spMkLst>
            <pc:docMk/>
            <pc:sldMk cId="1629244943" sldId="275"/>
            <ac:spMk id="3" creationId="{C614260D-5C92-23C7-5E79-49A770CCD99B}"/>
          </ac:spMkLst>
        </pc:spChg>
        <pc:grpChg chg="mod">
          <ac:chgData name="Leon Osbourne" userId="535c9ded-cecf-431d-8bbb-33ef0bc7f0ae" providerId="ADAL" clId="{A651CEE9-0BB8-4531-89E5-D9D0A2987C45}" dt="2023-09-08T10:20:08.330" v="341" actId="1076"/>
          <ac:grpSpMkLst>
            <pc:docMk/>
            <pc:sldMk cId="1629244943" sldId="275"/>
            <ac:grpSpMk id="9" creationId="{62EC9530-295B-0419-DCC2-53B57218C4A9}"/>
          </ac:grpSpMkLst>
        </pc:grpChg>
      </pc:sldChg>
      <pc:sldChg chg="modSp mod">
        <pc:chgData name="Leon Osbourne" userId="535c9ded-cecf-431d-8bbb-33ef0bc7f0ae" providerId="ADAL" clId="{A651CEE9-0BB8-4531-89E5-D9D0A2987C45}" dt="2023-09-08T10:50:17.423" v="3726" actId="20577"/>
        <pc:sldMkLst>
          <pc:docMk/>
          <pc:sldMk cId="1743591821" sldId="279"/>
        </pc:sldMkLst>
        <pc:spChg chg="mod">
          <ac:chgData name="Leon Osbourne" userId="535c9ded-cecf-431d-8bbb-33ef0bc7f0ae" providerId="ADAL" clId="{A651CEE9-0BB8-4531-89E5-D9D0A2987C45}" dt="2023-09-08T10:50:17.423" v="3726" actId="20577"/>
          <ac:spMkLst>
            <pc:docMk/>
            <pc:sldMk cId="1743591821" sldId="279"/>
            <ac:spMk id="6" creationId="{FAEAA536-A1B9-5F26-28FF-8F82647A28F8}"/>
          </ac:spMkLst>
        </pc:spChg>
      </pc:sldChg>
      <pc:sldChg chg="del">
        <pc:chgData name="Leon Osbourne" userId="535c9ded-cecf-431d-8bbb-33ef0bc7f0ae" providerId="ADAL" clId="{A651CEE9-0BB8-4531-89E5-D9D0A2987C45}" dt="2023-09-08T10:21:44.747" v="597" actId="47"/>
        <pc:sldMkLst>
          <pc:docMk/>
          <pc:sldMk cId="818692960" sldId="280"/>
        </pc:sldMkLst>
      </pc:sldChg>
      <pc:sldChg chg="del">
        <pc:chgData name="Leon Osbourne" userId="535c9ded-cecf-431d-8bbb-33ef0bc7f0ae" providerId="ADAL" clId="{A651CEE9-0BB8-4531-89E5-D9D0A2987C45}" dt="2023-09-08T10:21:48.828" v="598" actId="47"/>
        <pc:sldMkLst>
          <pc:docMk/>
          <pc:sldMk cId="940861851" sldId="281"/>
        </pc:sldMkLst>
      </pc:sldChg>
      <pc:sldChg chg="delSp modSp mod">
        <pc:chgData name="Leon Osbourne" userId="535c9ded-cecf-431d-8bbb-33ef0bc7f0ae" providerId="ADAL" clId="{A651CEE9-0BB8-4531-89E5-D9D0A2987C45}" dt="2023-09-08T10:22:09.503" v="605" actId="20577"/>
        <pc:sldMkLst>
          <pc:docMk/>
          <pc:sldMk cId="3085832844" sldId="282"/>
        </pc:sldMkLst>
        <pc:spChg chg="mod">
          <ac:chgData name="Leon Osbourne" userId="535c9ded-cecf-431d-8bbb-33ef0bc7f0ae" providerId="ADAL" clId="{A651CEE9-0BB8-4531-89E5-D9D0A2987C45}" dt="2023-09-08T10:22:09.503" v="605" actId="20577"/>
          <ac:spMkLst>
            <pc:docMk/>
            <pc:sldMk cId="3085832844" sldId="282"/>
            <ac:spMk id="2" creationId="{44E01EFE-8139-B8AA-2680-7FFD03CABD01}"/>
          </ac:spMkLst>
        </pc:spChg>
        <pc:picChg chg="del">
          <ac:chgData name="Leon Osbourne" userId="535c9ded-cecf-431d-8bbb-33ef0bc7f0ae" providerId="ADAL" clId="{A651CEE9-0BB8-4531-89E5-D9D0A2987C45}" dt="2023-09-08T10:21:59.656" v="600" actId="478"/>
          <ac:picMkLst>
            <pc:docMk/>
            <pc:sldMk cId="3085832844" sldId="282"/>
            <ac:picMk id="9" creationId="{1301BD77-CD9A-A554-1DA6-A237AF052173}"/>
          </ac:picMkLst>
        </pc:picChg>
        <pc:picChg chg="del">
          <ac:chgData name="Leon Osbourne" userId="535c9ded-cecf-431d-8bbb-33ef0bc7f0ae" providerId="ADAL" clId="{A651CEE9-0BB8-4531-89E5-D9D0A2987C45}" dt="2023-09-08T10:22:00.208" v="601" actId="478"/>
          <ac:picMkLst>
            <pc:docMk/>
            <pc:sldMk cId="3085832844" sldId="282"/>
            <ac:picMk id="11" creationId="{F37718E2-DC47-2A36-D8B3-B0D053790464}"/>
          </ac:picMkLst>
        </pc:picChg>
        <pc:picChg chg="mod">
          <ac:chgData name="Leon Osbourne" userId="535c9ded-cecf-431d-8bbb-33ef0bc7f0ae" providerId="ADAL" clId="{A651CEE9-0BB8-4531-89E5-D9D0A2987C45}" dt="2023-09-08T10:22:07.530" v="604" actId="1076"/>
          <ac:picMkLst>
            <pc:docMk/>
            <pc:sldMk cId="3085832844" sldId="282"/>
            <ac:picMk id="12" creationId="{EE184561-F09C-6E09-C60A-0D6ECF82D356}"/>
          </ac:picMkLst>
        </pc:picChg>
      </pc:sldChg>
      <pc:sldChg chg="del">
        <pc:chgData name="Leon Osbourne" userId="535c9ded-cecf-431d-8bbb-33ef0bc7f0ae" providerId="ADAL" clId="{A651CEE9-0BB8-4531-89E5-D9D0A2987C45}" dt="2023-09-08T10:21:57.668" v="599" actId="47"/>
        <pc:sldMkLst>
          <pc:docMk/>
          <pc:sldMk cId="1369465145" sldId="283"/>
        </pc:sldMkLst>
      </pc:sldChg>
      <pc:sldChg chg="addSp delSp modSp new mod modClrScheme chgLayout">
        <pc:chgData name="Leon Osbourne" userId="535c9ded-cecf-431d-8bbb-33ef0bc7f0ae" providerId="ADAL" clId="{A651CEE9-0BB8-4531-89E5-D9D0A2987C45}" dt="2023-09-08T10:45:59.731" v="2820" actId="1076"/>
        <pc:sldMkLst>
          <pc:docMk/>
          <pc:sldMk cId="4140350816" sldId="285"/>
        </pc:sldMkLst>
        <pc:spChg chg="mod ord">
          <ac:chgData name="Leon Osbourne" userId="535c9ded-cecf-431d-8bbb-33ef0bc7f0ae" providerId="ADAL" clId="{A651CEE9-0BB8-4531-89E5-D9D0A2987C45}" dt="2023-09-08T10:44:00.362" v="2636" actId="700"/>
          <ac:spMkLst>
            <pc:docMk/>
            <pc:sldMk cId="4140350816" sldId="285"/>
            <ac:spMk id="2" creationId="{3CBA54E9-7072-FD09-66F7-EF8983840C21}"/>
          </ac:spMkLst>
        </pc:spChg>
        <pc:spChg chg="mod ord">
          <ac:chgData name="Leon Osbourne" userId="535c9ded-cecf-431d-8bbb-33ef0bc7f0ae" providerId="ADAL" clId="{A651CEE9-0BB8-4531-89E5-D9D0A2987C45}" dt="2023-09-08T10:45:56.570" v="2819" actId="1076"/>
          <ac:spMkLst>
            <pc:docMk/>
            <pc:sldMk cId="4140350816" sldId="285"/>
            <ac:spMk id="3" creationId="{DDF6FBA3-7206-02AB-4381-3D0228541478}"/>
          </ac:spMkLst>
        </pc:spChg>
        <pc:spChg chg="mod ord">
          <ac:chgData name="Leon Osbourne" userId="535c9ded-cecf-431d-8bbb-33ef0bc7f0ae" providerId="ADAL" clId="{A651CEE9-0BB8-4531-89E5-D9D0A2987C45}" dt="2023-09-08T10:44:00.362" v="2636" actId="700"/>
          <ac:spMkLst>
            <pc:docMk/>
            <pc:sldMk cId="4140350816" sldId="285"/>
            <ac:spMk id="4" creationId="{8CCF0936-63F9-E2AC-E5EB-621CFDD28515}"/>
          </ac:spMkLst>
        </pc:spChg>
        <pc:spChg chg="add del mod ord">
          <ac:chgData name="Leon Osbourne" userId="535c9ded-cecf-431d-8bbb-33ef0bc7f0ae" providerId="ADAL" clId="{A651CEE9-0BB8-4531-89E5-D9D0A2987C45}" dt="2023-09-08T10:44:07.684" v="2638" actId="478"/>
          <ac:spMkLst>
            <pc:docMk/>
            <pc:sldMk cId="4140350816" sldId="285"/>
            <ac:spMk id="6" creationId="{8B2AAA91-C53C-94A6-7191-C600E5D1284C}"/>
          </ac:spMkLst>
        </pc:spChg>
        <pc:picChg chg="add mod">
          <ac:chgData name="Leon Osbourne" userId="535c9ded-cecf-431d-8bbb-33ef0bc7f0ae" providerId="ADAL" clId="{A651CEE9-0BB8-4531-89E5-D9D0A2987C45}" dt="2023-09-08T10:45:59.731" v="2820" actId="1076"/>
          <ac:picMkLst>
            <pc:docMk/>
            <pc:sldMk cId="4140350816" sldId="285"/>
            <ac:picMk id="5" creationId="{B84AAFF7-98A1-8D87-F952-2F86025A2A0F}"/>
          </ac:picMkLst>
        </pc:picChg>
      </pc:sldChg>
      <pc:sldChg chg="new del">
        <pc:chgData name="Leon Osbourne" userId="535c9ded-cecf-431d-8bbb-33ef0bc7f0ae" providerId="ADAL" clId="{A651CEE9-0BB8-4531-89E5-D9D0A2987C45}" dt="2023-09-08T10:17:39.648" v="237" actId="680"/>
        <pc:sldMkLst>
          <pc:docMk/>
          <pc:sldMk cId="226630861" sldId="286"/>
        </pc:sldMkLst>
      </pc:sldChg>
      <pc:sldChg chg="modSp add mod">
        <pc:chgData name="Leon Osbourne" userId="535c9ded-cecf-431d-8bbb-33ef0bc7f0ae" providerId="ADAL" clId="{A651CEE9-0BB8-4531-89E5-D9D0A2987C45}" dt="2023-09-08T10:49:52.070" v="3702" actId="20577"/>
        <pc:sldMkLst>
          <pc:docMk/>
          <pc:sldMk cId="3221100468" sldId="286"/>
        </pc:sldMkLst>
        <pc:spChg chg="mod">
          <ac:chgData name="Leon Osbourne" userId="535c9ded-cecf-431d-8bbb-33ef0bc7f0ae" providerId="ADAL" clId="{A651CEE9-0BB8-4531-89E5-D9D0A2987C45}" dt="2023-09-08T10:49:52.070" v="3702" actId="20577"/>
          <ac:spMkLst>
            <pc:docMk/>
            <pc:sldMk cId="3221100468" sldId="286"/>
            <ac:spMk id="3" creationId="{A6B633FC-C0A9-4343-9002-AA4FF1FEFE81}"/>
          </ac:spMkLst>
        </pc:spChg>
      </pc:sldChg>
      <pc:sldChg chg="delSp modSp add mod">
        <pc:chgData name="Leon Osbourne" userId="535c9ded-cecf-431d-8bbb-33ef0bc7f0ae" providerId="ADAL" clId="{A651CEE9-0BB8-4531-89E5-D9D0A2987C45}" dt="2023-09-08T10:50:42.912" v="3756" actId="20577"/>
        <pc:sldMkLst>
          <pc:docMk/>
          <pc:sldMk cId="1806038017" sldId="287"/>
        </pc:sldMkLst>
        <pc:spChg chg="mod">
          <ac:chgData name="Leon Osbourne" userId="535c9ded-cecf-431d-8bbb-33ef0bc7f0ae" providerId="ADAL" clId="{A651CEE9-0BB8-4531-89E5-D9D0A2987C45}" dt="2023-09-08T10:50:42.912" v="3756" actId="20577"/>
          <ac:spMkLst>
            <pc:docMk/>
            <pc:sldMk cId="1806038017" sldId="287"/>
            <ac:spMk id="2" creationId="{44E01EFE-8139-B8AA-2680-7FFD03CABD01}"/>
          </ac:spMkLst>
        </pc:spChg>
        <pc:picChg chg="del">
          <ac:chgData name="Leon Osbourne" userId="535c9ded-cecf-431d-8bbb-33ef0bc7f0ae" providerId="ADAL" clId="{A651CEE9-0BB8-4531-89E5-D9D0A2987C45}" dt="2023-09-08T10:26:02.876" v="866" actId="478"/>
          <ac:picMkLst>
            <pc:docMk/>
            <pc:sldMk cId="1806038017" sldId="287"/>
            <ac:picMk id="12" creationId="{EE184561-F09C-6E09-C60A-0D6ECF82D356}"/>
          </ac:picMkLst>
        </pc:picChg>
      </pc:sldChg>
      <pc:sldChg chg="addSp delSp modSp add mod modClrScheme chgLayout">
        <pc:chgData name="Leon Osbourne" userId="535c9ded-cecf-431d-8bbb-33ef0bc7f0ae" providerId="ADAL" clId="{A651CEE9-0BB8-4531-89E5-D9D0A2987C45}" dt="2023-09-08T10:42:08.570" v="2633" actId="1076"/>
        <pc:sldMkLst>
          <pc:docMk/>
          <pc:sldMk cId="1599198909" sldId="288"/>
        </pc:sldMkLst>
        <pc:spChg chg="mod ord">
          <ac:chgData name="Leon Osbourne" userId="535c9ded-cecf-431d-8bbb-33ef0bc7f0ae" providerId="ADAL" clId="{A651CEE9-0BB8-4531-89E5-D9D0A2987C45}" dt="2023-09-08T10:28:16.802" v="1161" actId="700"/>
          <ac:spMkLst>
            <pc:docMk/>
            <pc:sldMk cId="1599198909" sldId="288"/>
            <ac:spMk id="2" creationId="{44E01EFE-8139-B8AA-2680-7FFD03CABD01}"/>
          </ac:spMkLst>
        </pc:spChg>
        <pc:spChg chg="add mod ord">
          <ac:chgData name="Leon Osbourne" userId="535c9ded-cecf-431d-8bbb-33ef0bc7f0ae" providerId="ADAL" clId="{A651CEE9-0BB8-4531-89E5-D9D0A2987C45}" dt="2023-09-08T10:42:08.570" v="2633" actId="1076"/>
          <ac:spMkLst>
            <pc:docMk/>
            <pc:sldMk cId="1599198909" sldId="288"/>
            <ac:spMk id="3" creationId="{907807DB-52EB-1BA2-B2D7-7EEFB1748D6D}"/>
          </ac:spMkLst>
        </pc:spChg>
        <pc:spChg chg="mod ord">
          <ac:chgData name="Leon Osbourne" userId="535c9ded-cecf-431d-8bbb-33ef0bc7f0ae" providerId="ADAL" clId="{A651CEE9-0BB8-4531-89E5-D9D0A2987C45}" dt="2023-09-08T10:28:16.802" v="1161" actId="700"/>
          <ac:spMkLst>
            <pc:docMk/>
            <pc:sldMk cId="1599198909" sldId="288"/>
            <ac:spMk id="4" creationId="{27AC3650-6765-B061-4656-A3E090378A75}"/>
          </ac:spMkLst>
        </pc:spChg>
        <pc:picChg chg="del">
          <ac:chgData name="Leon Osbourne" userId="535c9ded-cecf-431d-8bbb-33ef0bc7f0ae" providerId="ADAL" clId="{A651CEE9-0BB8-4531-89E5-D9D0A2987C45}" dt="2023-09-08T10:27:54.628" v="1160" actId="478"/>
          <ac:picMkLst>
            <pc:docMk/>
            <pc:sldMk cId="1599198909" sldId="288"/>
            <ac:picMk id="12" creationId="{EE184561-F09C-6E09-C60A-0D6ECF82D356}"/>
          </ac:picMkLst>
        </pc:picChg>
      </pc:sldChg>
      <pc:sldChg chg="modSp add mod">
        <pc:chgData name="Leon Osbourne" userId="535c9ded-cecf-431d-8bbb-33ef0bc7f0ae" providerId="ADAL" clId="{A651CEE9-0BB8-4531-89E5-D9D0A2987C45}" dt="2023-09-08T10:41:51.561" v="2630" actId="255"/>
        <pc:sldMkLst>
          <pc:docMk/>
          <pc:sldMk cId="3883314765" sldId="289"/>
        </pc:sldMkLst>
        <pc:spChg chg="mod">
          <ac:chgData name="Leon Osbourne" userId="535c9ded-cecf-431d-8bbb-33ef0bc7f0ae" providerId="ADAL" clId="{A651CEE9-0BB8-4531-89E5-D9D0A2987C45}" dt="2023-09-08T10:41:51.561" v="2630" actId="255"/>
          <ac:spMkLst>
            <pc:docMk/>
            <pc:sldMk cId="3883314765" sldId="289"/>
            <ac:spMk id="3" creationId="{907807DB-52EB-1BA2-B2D7-7EEFB1748D6D}"/>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Percentage of survey respondents</a:t>
            </a:r>
            <a:r>
              <a:rPr lang="en-US" baseline="0"/>
              <a:t> reporting community spaces, services and activities as having a significant impact on the following...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'[CYP Mental Health Survey - Master Copy V2.xlsx]Analysis'!$F$110</c:f>
              <c:strCache>
                <c:ptCount val="1"/>
                <c:pt idx="0">
                  <c:v>% reporting a significant impact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'[CYP Mental Health Survey - Master Copy V2.xlsx]Analysis'!$E$111:$E$118</c:f>
              <c:strCache>
                <c:ptCount val="8"/>
                <c:pt idx="0">
                  <c:v>Increased Social Connection</c:v>
                </c:pt>
                <c:pt idx="1">
                  <c:v>Increased sense of belonging and pride in place</c:v>
                </c:pt>
                <c:pt idx="2">
                  <c:v>Increasing indiviudals' knowledge and skills</c:v>
                </c:pt>
                <c:pt idx="3">
                  <c:v>Improved physical activity and wellbeing</c:v>
                </c:pt>
                <c:pt idx="4">
                  <c:v>Increased resilience</c:v>
                </c:pt>
                <c:pt idx="5">
                  <c:v>Improved relationships with other young people or family</c:v>
                </c:pt>
                <c:pt idx="6">
                  <c:v>Reduced loneliness and isolation </c:v>
                </c:pt>
                <c:pt idx="7">
                  <c:v>Reducing demand for acture mental health services</c:v>
                </c:pt>
              </c:strCache>
            </c:strRef>
          </c:cat>
          <c:val>
            <c:numRef>
              <c:f>'[CYP Mental Health Survey - Master Copy V2.xlsx]Analysis'!$F$111:$F$118</c:f>
              <c:numCache>
                <c:formatCode>0%</c:formatCode>
                <c:ptCount val="8"/>
                <c:pt idx="0">
                  <c:v>0.73</c:v>
                </c:pt>
                <c:pt idx="1">
                  <c:v>0.62</c:v>
                </c:pt>
                <c:pt idx="2">
                  <c:v>0.64</c:v>
                </c:pt>
                <c:pt idx="3">
                  <c:v>0.54</c:v>
                </c:pt>
                <c:pt idx="4">
                  <c:v>0.59</c:v>
                </c:pt>
                <c:pt idx="5">
                  <c:v>0.65</c:v>
                </c:pt>
                <c:pt idx="6">
                  <c:v>0.77</c:v>
                </c:pt>
                <c:pt idx="7">
                  <c:v>0.42</c:v>
                </c:pt>
              </c:numCache>
            </c:numRef>
          </c:val>
          <c:extLst>
            <c:ext xmlns:c16="http://schemas.microsoft.com/office/drawing/2014/chart" uri="{C3380CC4-5D6E-409C-BE32-E72D297353CC}">
              <c16:uniqueId val="{00000000-22C3-49B1-8860-3DEB1AFD39FC}"/>
            </c:ext>
          </c:extLst>
        </c:ser>
        <c:dLbls>
          <c:dLblPos val="outEnd"/>
          <c:showLegendKey val="0"/>
          <c:showVal val="1"/>
          <c:showCatName val="0"/>
          <c:showSerName val="0"/>
          <c:showPercent val="0"/>
          <c:showBubbleSize val="0"/>
        </c:dLbls>
        <c:gapWidth val="219"/>
        <c:overlap val="-27"/>
        <c:axId val="1482405647"/>
        <c:axId val="1482406895"/>
      </c:barChart>
      <c:catAx>
        <c:axId val="148240564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Type</a:t>
                </a:r>
                <a:r>
                  <a:rPr lang="en-GB" baseline="0"/>
                  <a:t> of impact identified by VCSE organisations</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406895"/>
        <c:crosses val="autoZero"/>
        <c:auto val="1"/>
        <c:lblAlgn val="ctr"/>
        <c:lblOffset val="100"/>
        <c:noMultiLvlLbl val="0"/>
      </c:catAx>
      <c:valAx>
        <c:axId val="1482406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 of respondents reporting a significant impcat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24056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31B72-C8A8-4BF4-9480-042DD38BF6F0}" type="datetimeFigureOut">
              <a:rPr lang="en-GB" smtClean="0"/>
              <a:t>27/09/2023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DA16E-5BE0-4B04-8CAE-CC7F34B7770D}" type="slidenum">
              <a:rPr lang="en-GB" smtClean="0"/>
              <a:t>‹#›</a:t>
            </a:fld>
            <a:endParaRPr lang="en-GB"/>
          </a:p>
        </p:txBody>
      </p:sp>
    </p:spTree>
    <p:extLst>
      <p:ext uri="{BB962C8B-B14F-4D97-AF65-F5344CB8AC3E}">
        <p14:creationId xmlns:p14="http://schemas.microsoft.com/office/powerpoint/2010/main" val="1246855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CABAFC-1849-8142-9A5A-327DC40726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868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189" indent="-457189">
              <a:lnSpc>
                <a:spcPct val="107000"/>
              </a:lnSpc>
              <a:buFont typeface="Symbol" panose="05050102010706020507" pitchFamily="18" charset="2"/>
              <a:buChar char=""/>
            </a:pPr>
            <a:r>
              <a:rPr lang="en-GB" sz="1200" dirty="0">
                <a:latin typeface="Arial" panose="020B0604020202020204" pitchFamily="34" charset="0"/>
                <a:cs typeface="Times New Roman" panose="02020603050405020304" pitchFamily="18" charset="0"/>
              </a:rPr>
              <a:t>Literature review of key documents on the impact of community spaces and the factors influencing CYP mental health</a:t>
            </a:r>
          </a:p>
          <a:p>
            <a:pPr marL="457189" indent="-457189">
              <a:lnSpc>
                <a:spcPct val="107000"/>
              </a:lnSpc>
              <a:buFont typeface="Symbol" panose="05050102010706020507" pitchFamily="18" charset="2"/>
              <a:buChar char=""/>
            </a:pPr>
            <a:r>
              <a:rPr lang="en-GB" sz="1200" dirty="0">
                <a:latin typeface="Arial" panose="020B0604020202020204" pitchFamily="34" charset="0"/>
                <a:cs typeface="Times New Roman" panose="02020603050405020304" pitchFamily="18" charset="0"/>
              </a:rPr>
              <a:t>National Survey of VCSE organisations providing community spaces and services for CYP – 79 responses across 8/9 English regions</a:t>
            </a:r>
          </a:p>
          <a:p>
            <a:pPr marL="457189" indent="-457189">
              <a:lnSpc>
                <a:spcPct val="107000"/>
              </a:lnSpc>
              <a:buFont typeface="Symbol" panose="05050102010706020507" pitchFamily="18" charset="2"/>
              <a:buChar char=""/>
            </a:pPr>
            <a:r>
              <a:rPr lang="en-GB" sz="1200" dirty="0">
                <a:latin typeface="Arial" panose="020B0604020202020204" pitchFamily="34" charset="0"/>
                <a:cs typeface="Times New Roman" panose="02020603050405020304" pitchFamily="18" charset="0"/>
              </a:rPr>
              <a:t>9 in-depth interviews with community organisations providing some kind of space or service for CYP</a:t>
            </a:r>
          </a:p>
          <a:p>
            <a:pPr marL="457189" indent="-457189">
              <a:lnSpc>
                <a:spcPct val="107000"/>
              </a:lnSpc>
              <a:buFont typeface="Symbol" panose="05050102010706020507" pitchFamily="18" charset="2"/>
              <a:buChar char=""/>
            </a:pPr>
            <a:r>
              <a:rPr lang="en-GB" sz="1200" dirty="0">
                <a:latin typeface="Arial" panose="020B0604020202020204" pitchFamily="34" charset="0"/>
                <a:cs typeface="Times New Roman" panose="02020603050405020304" pitchFamily="18" charset="0"/>
              </a:rPr>
              <a:t>A series of three roundtables – two place-specific ones in Merton and Halton St Helens and a national roundtable with VCSE organisations and partners from the HW Alliance. With a focus on the equalities considerations of our work</a:t>
            </a:r>
          </a:p>
          <a:p>
            <a:pPr marL="457189" indent="-457189">
              <a:lnSpc>
                <a:spcPct val="107000"/>
              </a:lnSpc>
              <a:buFont typeface="Symbol" panose="05050102010706020507" pitchFamily="18" charset="2"/>
              <a:buChar char=""/>
            </a:pPr>
            <a:r>
              <a:rPr lang="en-GB" sz="1200" dirty="0">
                <a:latin typeface="Arial" panose="020B0604020202020204" pitchFamily="34" charset="0"/>
                <a:cs typeface="Times New Roman" panose="02020603050405020304" pitchFamily="18" charset="0"/>
              </a:rPr>
              <a:t>Tested out findings with a group of children and young people attending youth provision in Leeds</a:t>
            </a:r>
            <a:endParaRPr lang="en-US" sz="1100" dirty="0">
              <a:latin typeface="HurmeGeometricSans3 Regular" panose="020B0500020000000000"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3CABAFC-1849-8142-9A5A-327DC407267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99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4DA16E-5BE0-4B04-8CAE-CC7F34B7770D}" type="slidenum">
              <a:rPr lang="en-GB" smtClean="0"/>
              <a:t>4</a:t>
            </a:fld>
            <a:endParaRPr lang="en-GB"/>
          </a:p>
        </p:txBody>
      </p:sp>
    </p:spTree>
    <p:extLst>
      <p:ext uri="{BB962C8B-B14F-4D97-AF65-F5344CB8AC3E}">
        <p14:creationId xmlns:p14="http://schemas.microsoft.com/office/powerpoint/2010/main" val="137415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4DA16E-5BE0-4B04-8CAE-CC7F34B7770D}" type="slidenum">
              <a:rPr lang="en-GB" smtClean="0"/>
              <a:t>9</a:t>
            </a:fld>
            <a:endParaRPr lang="en-GB"/>
          </a:p>
        </p:txBody>
      </p:sp>
    </p:spTree>
    <p:extLst>
      <p:ext uri="{BB962C8B-B14F-4D97-AF65-F5344CB8AC3E}">
        <p14:creationId xmlns:p14="http://schemas.microsoft.com/office/powerpoint/2010/main" val="232193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4DA16E-5BE0-4B04-8CAE-CC7F34B7770D}" type="slidenum">
              <a:rPr lang="en-GB" smtClean="0"/>
              <a:t>10</a:t>
            </a:fld>
            <a:endParaRPr lang="en-GB"/>
          </a:p>
        </p:txBody>
      </p:sp>
    </p:spTree>
    <p:extLst>
      <p:ext uri="{BB962C8B-B14F-4D97-AF65-F5344CB8AC3E}">
        <p14:creationId xmlns:p14="http://schemas.microsoft.com/office/powerpoint/2010/main" val="209583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4DA16E-5BE0-4B04-8CAE-CC7F34B7770D}" type="slidenum">
              <a:rPr lang="en-GB" smtClean="0"/>
              <a:t>11</a:t>
            </a:fld>
            <a:endParaRPr lang="en-GB"/>
          </a:p>
        </p:txBody>
      </p:sp>
    </p:spTree>
    <p:extLst>
      <p:ext uri="{BB962C8B-B14F-4D97-AF65-F5344CB8AC3E}">
        <p14:creationId xmlns:p14="http://schemas.microsoft.com/office/powerpoint/2010/main" val="3287310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4DA16E-5BE0-4B04-8CAE-CC7F34B7770D}" type="slidenum">
              <a:rPr lang="en-GB" smtClean="0"/>
              <a:t>12</a:t>
            </a:fld>
            <a:endParaRPr lang="en-GB"/>
          </a:p>
        </p:txBody>
      </p:sp>
    </p:spTree>
    <p:extLst>
      <p:ext uri="{BB962C8B-B14F-4D97-AF65-F5344CB8AC3E}">
        <p14:creationId xmlns:p14="http://schemas.microsoft.com/office/powerpoint/2010/main" val="1710372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CABAFC-1849-8142-9A5A-327DC4072673}" type="slidenum">
              <a:rPr lang="en-US" smtClean="0"/>
              <a:t>13</a:t>
            </a:fld>
            <a:endParaRPr lang="en-US"/>
          </a:p>
        </p:txBody>
      </p:sp>
    </p:spTree>
    <p:extLst>
      <p:ext uri="{BB962C8B-B14F-4D97-AF65-F5344CB8AC3E}">
        <p14:creationId xmlns:p14="http://schemas.microsoft.com/office/powerpoint/2010/main" val="230011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8F80-6932-8E4F-FE72-8853B7D6D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D6C1BA8-D2CA-5A9B-8A4A-023FCBC37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AB0247-53BA-6766-A3A4-D5E2536754AB}"/>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5" name="Footer Placeholder 4">
            <a:extLst>
              <a:ext uri="{FF2B5EF4-FFF2-40B4-BE49-F238E27FC236}">
                <a16:creationId xmlns:a16="http://schemas.microsoft.com/office/drawing/2014/main" id="{F2FFA1D8-A02E-8B23-ED64-9F213ECE49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56DFC6-A1B4-A4BC-4236-C2B38553AB01}"/>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84662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9E0F-3ED8-24F8-004A-7BA25ED139F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8C7B67C-5C74-806C-C965-37A1777C24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AE5A6F-0EE8-AFAE-6379-91D636B79E93}"/>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5" name="Footer Placeholder 4">
            <a:extLst>
              <a:ext uri="{FF2B5EF4-FFF2-40B4-BE49-F238E27FC236}">
                <a16:creationId xmlns:a16="http://schemas.microsoft.com/office/drawing/2014/main" id="{FD0103BC-F284-3882-C27C-844DA0106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C89372-575E-4245-82DC-7DCA29DCE41E}"/>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175504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70EA2B-0C58-B075-AE06-A565D11480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BDF54F-96F2-5484-975C-EFAD78C139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9B4A1D-2BA5-A041-1B39-E104E406E697}"/>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5" name="Footer Placeholder 4">
            <a:extLst>
              <a:ext uri="{FF2B5EF4-FFF2-40B4-BE49-F238E27FC236}">
                <a16:creationId xmlns:a16="http://schemas.microsoft.com/office/drawing/2014/main" id="{40601317-3F23-6B61-0EA2-42A832ED00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76ED7-D270-35A0-96F0-FCDDB2468745}"/>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252939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0887997">
            <a:off x="3115418" y="1285129"/>
            <a:ext cx="8478631" cy="1953272"/>
          </a:xfrm>
          <a:prstGeom prst="rect">
            <a:avLst/>
          </a:prstGeom>
        </p:spPr>
        <p:txBody>
          <a:bodyPr vert="horz" lIns="0" tIns="0" rIns="0" bIns="0" anchor="t" anchorCtr="0">
            <a:noAutofit/>
          </a:bodyPr>
          <a:lstStyle>
            <a:lvl1pPr>
              <a:lnSpc>
                <a:spcPts val="6800"/>
              </a:lnSpc>
              <a:defRPr sz="6400" b="0" i="0">
                <a:latin typeface="HurmeGeometricSans3 SemiBold" panose="020B0500020000000000" pitchFamily="34" charset="77"/>
              </a:defRPr>
            </a:lvl1pPr>
          </a:lstStyle>
          <a:p>
            <a:r>
              <a:rPr lang="en-GB"/>
              <a:t>Click to edit Master title style</a:t>
            </a:r>
            <a:endParaRPr lang="en-US"/>
          </a:p>
        </p:txBody>
      </p:sp>
      <p:sp>
        <p:nvSpPr>
          <p:cNvPr id="3" name="Subtitle 2"/>
          <p:cNvSpPr>
            <a:spLocks noGrp="1"/>
          </p:cNvSpPr>
          <p:nvPr>
            <p:ph type="subTitle" idx="1"/>
          </p:nvPr>
        </p:nvSpPr>
        <p:spPr>
          <a:xfrm rot="20882883">
            <a:off x="3503603" y="3220653"/>
            <a:ext cx="8430989" cy="841656"/>
          </a:xfrm>
          <a:prstGeom prst="rect">
            <a:avLst/>
          </a:prstGeom>
        </p:spPr>
        <p:txBody>
          <a:bodyPr lIns="0" tIns="0" rIns="0" bIns="0"/>
          <a:lstStyle>
            <a:lvl1pPr marL="0" indent="0" algn="l">
              <a:buNone/>
              <a:defRPr>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10" name="Text Placeholder 9">
            <a:extLst>
              <a:ext uri="{FF2B5EF4-FFF2-40B4-BE49-F238E27FC236}">
                <a16:creationId xmlns:a16="http://schemas.microsoft.com/office/drawing/2014/main" id="{E6709A3A-BE2D-634B-A8DB-B8871A136B29}"/>
              </a:ext>
            </a:extLst>
          </p:cNvPr>
          <p:cNvSpPr>
            <a:spLocks noGrp="1"/>
          </p:cNvSpPr>
          <p:nvPr>
            <p:ph type="body" sz="quarter" idx="10" hasCustomPrompt="1"/>
          </p:nvPr>
        </p:nvSpPr>
        <p:spPr>
          <a:xfrm>
            <a:off x="4503007" y="5949949"/>
            <a:ext cx="4935520" cy="769939"/>
          </a:xfrm>
          <a:prstGeom prst="rect">
            <a:avLst/>
          </a:prstGeom>
        </p:spPr>
        <p:txBody>
          <a:bodyPr lIns="0" tIns="0" rIns="0" bIns="0"/>
          <a:lstStyle>
            <a:lvl1pPr>
              <a:defRPr sz="1400">
                <a:solidFill>
                  <a:schemeClr val="bg2"/>
                </a:solidFill>
                <a:latin typeface="HurmeGeometricSans3 Regular" panose="020B0500020000000000" pitchFamily="34" charset="77"/>
              </a:defRPr>
            </a:lvl1pPr>
            <a:lvl2pPr>
              <a:defRPr sz="1400">
                <a:solidFill>
                  <a:schemeClr val="bg2"/>
                </a:solidFill>
                <a:latin typeface="HurmeGeometricSans3 Regular" panose="020B0500020000000000" pitchFamily="34" charset="77"/>
              </a:defRPr>
            </a:lvl2pPr>
            <a:lvl3pPr>
              <a:defRPr sz="1400">
                <a:solidFill>
                  <a:schemeClr val="bg2"/>
                </a:solidFill>
                <a:latin typeface="HurmeGeometricSans3 Regular" panose="020B0500020000000000" pitchFamily="34" charset="77"/>
              </a:defRPr>
            </a:lvl3pPr>
            <a:lvl4pPr>
              <a:defRPr sz="1400">
                <a:solidFill>
                  <a:schemeClr val="bg2"/>
                </a:solidFill>
                <a:latin typeface="HurmeGeometricSans3 Regular" panose="020B0500020000000000" pitchFamily="34" charset="77"/>
              </a:defRPr>
            </a:lvl4pPr>
            <a:lvl5pPr>
              <a:defRPr sz="1400">
                <a:solidFill>
                  <a:schemeClr val="bg2"/>
                </a:solidFill>
                <a:latin typeface="HurmeGeometricSans3 Regular" panose="020B0500020000000000" pitchFamily="34" charset="77"/>
              </a:defRPr>
            </a:lvl5pPr>
          </a:lstStyle>
          <a:p>
            <a:pPr lvl="0"/>
            <a:r>
              <a:rPr lang="en-GB"/>
              <a:t>Click to edit Date / Author / Version / Other</a:t>
            </a:r>
            <a:endParaRPr lang="en-US"/>
          </a:p>
        </p:txBody>
      </p:sp>
    </p:spTree>
    <p:extLst>
      <p:ext uri="{BB962C8B-B14F-4D97-AF65-F5344CB8AC3E}">
        <p14:creationId xmlns:p14="http://schemas.microsoft.com/office/powerpoint/2010/main" val="2384761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rot="20887997">
            <a:off x="3115418" y="1285129"/>
            <a:ext cx="8478631" cy="1953272"/>
          </a:xfrm>
          <a:prstGeom prst="rect">
            <a:avLst/>
          </a:prstGeom>
        </p:spPr>
        <p:txBody>
          <a:bodyPr vert="horz" lIns="0" tIns="0" rIns="0" bIns="0" anchor="t" anchorCtr="0">
            <a:noAutofit/>
          </a:bodyPr>
          <a:lstStyle>
            <a:lvl1pPr>
              <a:lnSpc>
                <a:spcPts val="6800"/>
              </a:lnSpc>
              <a:defRPr sz="6400" b="0" i="0">
                <a:latin typeface="HurmeGeometricSans3 SemiBold" panose="020B0500020000000000" pitchFamily="34" charset="77"/>
              </a:defRPr>
            </a:lvl1pPr>
          </a:lstStyle>
          <a:p>
            <a:r>
              <a:rPr lang="en-GB"/>
              <a:t>Click to edit Master title style</a:t>
            </a:r>
            <a:endParaRPr lang="en-US"/>
          </a:p>
        </p:txBody>
      </p:sp>
      <p:sp>
        <p:nvSpPr>
          <p:cNvPr id="3" name="Subtitle 2"/>
          <p:cNvSpPr>
            <a:spLocks noGrp="1"/>
          </p:cNvSpPr>
          <p:nvPr>
            <p:ph type="subTitle" idx="1"/>
          </p:nvPr>
        </p:nvSpPr>
        <p:spPr>
          <a:xfrm rot="20882883">
            <a:off x="3503603" y="3220653"/>
            <a:ext cx="8430989" cy="841656"/>
          </a:xfrm>
          <a:prstGeom prst="rect">
            <a:avLst/>
          </a:prstGeom>
        </p:spPr>
        <p:txBody>
          <a:bodyPr lIns="0" tIns="0" rIns="0" bIns="0"/>
          <a:lstStyle>
            <a:lvl1pPr marL="0" indent="0" algn="l">
              <a:buNone/>
              <a:defRPr>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10" name="Text Placeholder 9">
            <a:extLst>
              <a:ext uri="{FF2B5EF4-FFF2-40B4-BE49-F238E27FC236}">
                <a16:creationId xmlns:a16="http://schemas.microsoft.com/office/drawing/2014/main" id="{E6709A3A-BE2D-634B-A8DB-B8871A136B29}"/>
              </a:ext>
            </a:extLst>
          </p:cNvPr>
          <p:cNvSpPr>
            <a:spLocks noGrp="1"/>
          </p:cNvSpPr>
          <p:nvPr>
            <p:ph type="body" sz="quarter" idx="10" hasCustomPrompt="1"/>
          </p:nvPr>
        </p:nvSpPr>
        <p:spPr>
          <a:xfrm>
            <a:off x="4503007" y="5949949"/>
            <a:ext cx="4935520" cy="769939"/>
          </a:xfrm>
          <a:prstGeom prst="rect">
            <a:avLst/>
          </a:prstGeom>
        </p:spPr>
        <p:txBody>
          <a:bodyPr lIns="0" tIns="0" rIns="0" bIns="0"/>
          <a:lstStyle>
            <a:lvl1pPr>
              <a:defRPr sz="1400">
                <a:solidFill>
                  <a:schemeClr val="bg2"/>
                </a:solidFill>
                <a:latin typeface="HurmeGeometricSans3 Regular" panose="020B0500020000000000" pitchFamily="34" charset="77"/>
              </a:defRPr>
            </a:lvl1pPr>
            <a:lvl2pPr>
              <a:defRPr sz="1400">
                <a:solidFill>
                  <a:schemeClr val="bg2"/>
                </a:solidFill>
                <a:latin typeface="HurmeGeometricSans3 Regular" panose="020B0500020000000000" pitchFamily="34" charset="77"/>
              </a:defRPr>
            </a:lvl2pPr>
            <a:lvl3pPr>
              <a:defRPr sz="1400">
                <a:solidFill>
                  <a:schemeClr val="bg2"/>
                </a:solidFill>
                <a:latin typeface="HurmeGeometricSans3 Regular" panose="020B0500020000000000" pitchFamily="34" charset="77"/>
              </a:defRPr>
            </a:lvl3pPr>
            <a:lvl4pPr>
              <a:defRPr sz="1400">
                <a:solidFill>
                  <a:schemeClr val="bg2"/>
                </a:solidFill>
                <a:latin typeface="HurmeGeometricSans3 Regular" panose="020B0500020000000000" pitchFamily="34" charset="77"/>
              </a:defRPr>
            </a:lvl4pPr>
            <a:lvl5pPr>
              <a:defRPr sz="1400">
                <a:solidFill>
                  <a:schemeClr val="bg2"/>
                </a:solidFill>
                <a:latin typeface="HurmeGeometricSans3 Regular" panose="020B0500020000000000" pitchFamily="34" charset="77"/>
              </a:defRPr>
            </a:lvl5pPr>
          </a:lstStyle>
          <a:p>
            <a:pPr lvl="0"/>
            <a:r>
              <a:rPr lang="en-GB"/>
              <a:t>Click to edit Date / Author / Version / Other</a:t>
            </a:r>
            <a:endParaRPr lang="en-US"/>
          </a:p>
        </p:txBody>
      </p:sp>
    </p:spTree>
    <p:extLst>
      <p:ext uri="{BB962C8B-B14F-4D97-AF65-F5344CB8AC3E}">
        <p14:creationId xmlns:p14="http://schemas.microsoft.com/office/powerpoint/2010/main" val="3765459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Maximum Content - Text Bas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21" y="549276"/>
            <a:ext cx="10562167" cy="1024344"/>
          </a:xfrm>
          <a:prstGeom prst="rect">
            <a:avLst/>
          </a:prstGeom>
        </p:spPr>
        <p:txBody>
          <a:bodyPr lIns="0" tIns="0" rIns="0" bIns="0" anchor="t"/>
          <a:lstStyle>
            <a:lvl1pPr marL="9525" indent="0">
              <a:lnSpc>
                <a:spcPts val="3400"/>
              </a:lnSpc>
              <a:tabLst/>
              <a:defRPr sz="3000" b="0" i="0">
                <a:latin typeface="HurmeGeometricSans3 SemiBold" panose="020B0500020000000000" pitchFamily="34" charset="77"/>
              </a:defRPr>
            </a:lvl1pPr>
          </a:lstStyle>
          <a:p>
            <a:r>
              <a:rPr lang="en-GB"/>
              <a:t>Click to edit Slide Title</a:t>
            </a:r>
            <a:endParaRPr lang="en-US"/>
          </a:p>
        </p:txBody>
      </p:sp>
      <p:sp>
        <p:nvSpPr>
          <p:cNvPr id="3" name="Subtitle 2"/>
          <p:cNvSpPr>
            <a:spLocks noGrp="1"/>
          </p:cNvSpPr>
          <p:nvPr>
            <p:ph type="subTitle" idx="1" hasCustomPrompt="1"/>
          </p:nvPr>
        </p:nvSpPr>
        <p:spPr>
          <a:xfrm>
            <a:off x="814919" y="1573621"/>
            <a:ext cx="10562165" cy="4376331"/>
          </a:xfrm>
          <a:prstGeom prst="rect">
            <a:avLst/>
          </a:prstGeom>
        </p:spPr>
        <p:txBody>
          <a:bodyPr lIns="0" tIns="0" rIns="0" bIns="0"/>
          <a:lstStyle>
            <a:lvl1pPr marL="0" indent="0" algn="l">
              <a:lnSpc>
                <a:spcPct val="100000"/>
              </a:lnSpc>
              <a:buNone/>
              <a:defRPr sz="1600">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Slide Copy</a:t>
            </a:r>
            <a:endParaRPr lang="en-US"/>
          </a:p>
        </p:txBody>
      </p:sp>
      <p:sp>
        <p:nvSpPr>
          <p:cNvPr id="6" name="Slide Number Placeholder 5"/>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Tree>
    <p:extLst>
      <p:ext uri="{BB962C8B-B14F-4D97-AF65-F5344CB8AC3E}">
        <p14:creationId xmlns:p14="http://schemas.microsoft.com/office/powerpoint/2010/main" val="3983781563"/>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Maximum Content - 2 Col Text Bas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21" y="549276"/>
            <a:ext cx="10562167" cy="1024344"/>
          </a:xfrm>
          <a:prstGeom prst="rect">
            <a:avLst/>
          </a:prstGeom>
        </p:spPr>
        <p:txBody>
          <a:bodyPr lIns="0" tIns="0" rIns="0" bIns="0" anchor="t"/>
          <a:lstStyle>
            <a:lvl1pPr marL="9525" indent="0">
              <a:lnSpc>
                <a:spcPts val="3400"/>
              </a:lnSpc>
              <a:tabLst/>
              <a:defRPr sz="3000" b="0" i="0">
                <a:latin typeface="HurmeGeometricSans3 SemiBold" panose="020B0500020000000000" pitchFamily="34" charset="77"/>
              </a:defRPr>
            </a:lvl1pPr>
          </a:lstStyle>
          <a:p>
            <a:r>
              <a:rPr lang="en-GB"/>
              <a:t>Click to edit Slide Title</a:t>
            </a:r>
            <a:endParaRPr lang="en-US"/>
          </a:p>
        </p:txBody>
      </p:sp>
      <p:sp>
        <p:nvSpPr>
          <p:cNvPr id="3" name="Subtitle 2"/>
          <p:cNvSpPr>
            <a:spLocks noGrp="1"/>
          </p:cNvSpPr>
          <p:nvPr>
            <p:ph type="subTitle" idx="1" hasCustomPrompt="1"/>
          </p:nvPr>
        </p:nvSpPr>
        <p:spPr>
          <a:xfrm>
            <a:off x="814919" y="1573621"/>
            <a:ext cx="10562165" cy="4376331"/>
          </a:xfrm>
          <a:prstGeom prst="rect">
            <a:avLst/>
          </a:prstGeom>
        </p:spPr>
        <p:txBody>
          <a:bodyPr lIns="0" tIns="0" rIns="216000" bIns="0" numCol="2" spcCol="72000"/>
          <a:lstStyle>
            <a:lvl1pPr marL="0" indent="0" algn="l">
              <a:lnSpc>
                <a:spcPct val="100000"/>
              </a:lnSpc>
              <a:buNone/>
              <a:defRPr sz="1600">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Slide Copy 2 Columns</a:t>
            </a:r>
            <a:endParaRPr lang="en-US"/>
          </a:p>
        </p:txBody>
      </p:sp>
      <p:cxnSp>
        <p:nvCxnSpPr>
          <p:cNvPr id="7" name="Straight Connector 6">
            <a:extLst>
              <a:ext uri="{FF2B5EF4-FFF2-40B4-BE49-F238E27FC236}">
                <a16:creationId xmlns:a16="http://schemas.microsoft.com/office/drawing/2014/main" id="{7E811F6C-F43E-8948-A876-D8CEEEBDBA36}"/>
              </a:ext>
            </a:extLst>
          </p:cNvPr>
          <p:cNvCxnSpPr>
            <a:cxnSpLocks/>
          </p:cNvCxnSpPr>
          <p:nvPr userDrawn="1"/>
        </p:nvCxnSpPr>
        <p:spPr>
          <a:xfrm>
            <a:off x="6096000" y="1573621"/>
            <a:ext cx="0" cy="4376331"/>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Slide Number Placeholder 5">
            <a:extLst>
              <a:ext uri="{FF2B5EF4-FFF2-40B4-BE49-F238E27FC236}">
                <a16:creationId xmlns:a16="http://schemas.microsoft.com/office/drawing/2014/main" id="{F6599A64-15F1-4B47-95ED-1204140E3768}"/>
              </a:ext>
            </a:extLst>
          </p:cNvPr>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Tree>
    <p:extLst>
      <p:ext uri="{BB962C8B-B14F-4D97-AF65-F5344CB8AC3E}">
        <p14:creationId xmlns:p14="http://schemas.microsoft.com/office/powerpoint/2010/main" val="4237085201"/>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Maximum Content - Text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21" y="549276"/>
            <a:ext cx="10562167" cy="1024344"/>
          </a:xfrm>
          <a:prstGeom prst="rect">
            <a:avLst/>
          </a:prstGeom>
        </p:spPr>
        <p:txBody>
          <a:bodyPr lIns="0" tIns="0" rIns="0" bIns="0" anchor="t"/>
          <a:lstStyle>
            <a:lvl1pPr marL="9525" indent="0">
              <a:lnSpc>
                <a:spcPts val="3400"/>
              </a:lnSpc>
              <a:tabLst/>
              <a:defRPr sz="3000" b="0" i="0">
                <a:latin typeface="HurmeGeometricSans3 SemiBold" panose="020B0500020000000000" pitchFamily="34" charset="77"/>
              </a:defRPr>
            </a:lvl1pPr>
          </a:lstStyle>
          <a:p>
            <a:r>
              <a:rPr lang="en-GB"/>
              <a:t>Click to edit Slide Title</a:t>
            </a:r>
            <a:endParaRPr lang="en-US"/>
          </a:p>
        </p:txBody>
      </p:sp>
      <p:sp>
        <p:nvSpPr>
          <p:cNvPr id="3" name="Subtitle 2"/>
          <p:cNvSpPr>
            <a:spLocks noGrp="1"/>
          </p:cNvSpPr>
          <p:nvPr>
            <p:ph type="subTitle" idx="1" hasCustomPrompt="1"/>
          </p:nvPr>
        </p:nvSpPr>
        <p:spPr>
          <a:xfrm>
            <a:off x="814919" y="1573621"/>
            <a:ext cx="10562165" cy="4376331"/>
          </a:xfrm>
          <a:prstGeom prst="rect">
            <a:avLst/>
          </a:prstGeom>
        </p:spPr>
        <p:txBody>
          <a:bodyPr lIns="0" tIns="0" rIns="0" bIns="0"/>
          <a:lstStyle>
            <a:lvl1pPr marL="342891" indent="-342891" algn="l">
              <a:lnSpc>
                <a:spcPct val="100000"/>
              </a:lnSpc>
              <a:buClr>
                <a:schemeClr val="bg1"/>
              </a:buClr>
              <a:buSzPct val="120000"/>
              <a:buFont typeface="Arial" panose="020B0604020202020204" pitchFamily="34" charset="0"/>
              <a:buChar char="•"/>
              <a:tabLst>
                <a:tab pos="107997" algn="l"/>
              </a:tabLst>
              <a:defRPr sz="1600">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Slide Bullets</a:t>
            </a:r>
            <a:endParaRPr lang="en-US"/>
          </a:p>
        </p:txBody>
      </p:sp>
      <p:sp>
        <p:nvSpPr>
          <p:cNvPr id="7" name="Slide Number Placeholder 5">
            <a:extLst>
              <a:ext uri="{FF2B5EF4-FFF2-40B4-BE49-F238E27FC236}">
                <a16:creationId xmlns:a16="http://schemas.microsoft.com/office/drawing/2014/main" id="{B19CBBBE-0977-CD47-AB73-1FC44F5848B8}"/>
              </a:ext>
            </a:extLst>
          </p:cNvPr>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Tree>
    <p:extLst>
      <p:ext uri="{BB962C8B-B14F-4D97-AF65-F5344CB8AC3E}">
        <p14:creationId xmlns:p14="http://schemas.microsoft.com/office/powerpoint/2010/main" val="2844392894"/>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ximum Content -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21" y="549276"/>
            <a:ext cx="10562167" cy="1024344"/>
          </a:xfrm>
          <a:prstGeom prst="rect">
            <a:avLst/>
          </a:prstGeom>
        </p:spPr>
        <p:txBody>
          <a:bodyPr lIns="0" tIns="0" rIns="0" bIns="0" anchor="t"/>
          <a:lstStyle>
            <a:lvl1pPr marL="9525" indent="0">
              <a:lnSpc>
                <a:spcPts val="3400"/>
              </a:lnSpc>
              <a:tabLst/>
              <a:defRPr sz="3000" b="0" i="0">
                <a:latin typeface="HurmeGeometricSans3 SemiBold" panose="020B0500020000000000" pitchFamily="34" charset="77"/>
              </a:defRPr>
            </a:lvl1pPr>
          </a:lstStyle>
          <a:p>
            <a:r>
              <a:rPr lang="en-GB"/>
              <a:t>Click to edit Slide Title</a:t>
            </a:r>
            <a:endParaRPr lang="en-US"/>
          </a:p>
        </p:txBody>
      </p:sp>
      <p:sp>
        <p:nvSpPr>
          <p:cNvPr id="5" name="Chart Placeholder 4">
            <a:extLst>
              <a:ext uri="{FF2B5EF4-FFF2-40B4-BE49-F238E27FC236}">
                <a16:creationId xmlns:a16="http://schemas.microsoft.com/office/drawing/2014/main" id="{F8E5526E-FBA5-5C42-8FFF-7CD48DE59440}"/>
              </a:ext>
            </a:extLst>
          </p:cNvPr>
          <p:cNvSpPr>
            <a:spLocks noGrp="1"/>
          </p:cNvSpPr>
          <p:nvPr>
            <p:ph type="chart" sz="quarter" idx="13"/>
          </p:nvPr>
        </p:nvSpPr>
        <p:spPr>
          <a:xfrm>
            <a:off x="814919" y="1573622"/>
            <a:ext cx="10562167" cy="4376737"/>
          </a:xfrm>
          <a:prstGeom prst="rect">
            <a:avLst/>
          </a:prstGeom>
        </p:spPr>
        <p:txBody>
          <a:bodyPr/>
          <a:lstStyle/>
          <a:p>
            <a:endParaRPr lang="en-US"/>
          </a:p>
        </p:txBody>
      </p:sp>
      <p:sp>
        <p:nvSpPr>
          <p:cNvPr id="7" name="Subtitle 2">
            <a:extLst>
              <a:ext uri="{FF2B5EF4-FFF2-40B4-BE49-F238E27FC236}">
                <a16:creationId xmlns:a16="http://schemas.microsoft.com/office/drawing/2014/main" id="{B5B2206F-CEC7-6142-A89F-73C353F57EA4}"/>
              </a:ext>
            </a:extLst>
          </p:cNvPr>
          <p:cNvSpPr>
            <a:spLocks noGrp="1"/>
          </p:cNvSpPr>
          <p:nvPr>
            <p:ph type="subTitle" idx="1" hasCustomPrompt="1"/>
          </p:nvPr>
        </p:nvSpPr>
        <p:spPr>
          <a:xfrm>
            <a:off x="814918" y="6058128"/>
            <a:ext cx="10562165" cy="799872"/>
          </a:xfrm>
          <a:prstGeom prst="rect">
            <a:avLst/>
          </a:prstGeom>
        </p:spPr>
        <p:txBody>
          <a:bodyPr lIns="0" tIns="0" rIns="0" bIns="0"/>
          <a:lstStyle>
            <a:lvl1pPr marL="0" indent="0" algn="l">
              <a:lnSpc>
                <a:spcPct val="100000"/>
              </a:lnSpc>
              <a:buNone/>
              <a:defRPr sz="1200">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Chart Title</a:t>
            </a:r>
            <a:endParaRPr lang="en-US"/>
          </a:p>
        </p:txBody>
      </p:sp>
      <p:sp>
        <p:nvSpPr>
          <p:cNvPr id="8" name="Slide Number Placeholder 5">
            <a:extLst>
              <a:ext uri="{FF2B5EF4-FFF2-40B4-BE49-F238E27FC236}">
                <a16:creationId xmlns:a16="http://schemas.microsoft.com/office/drawing/2014/main" id="{FF143152-2574-9B47-8122-07B5E79ACC2F}"/>
              </a:ext>
            </a:extLst>
          </p:cNvPr>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Tree>
    <p:extLst>
      <p:ext uri="{BB962C8B-B14F-4D97-AF65-F5344CB8AC3E}">
        <p14:creationId xmlns:p14="http://schemas.microsoft.com/office/powerpoint/2010/main" val="589955008"/>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ximum Conten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21" y="549276"/>
            <a:ext cx="10562167" cy="1024344"/>
          </a:xfrm>
          <a:prstGeom prst="rect">
            <a:avLst/>
          </a:prstGeom>
        </p:spPr>
        <p:txBody>
          <a:bodyPr lIns="0" tIns="0" rIns="0" bIns="0" anchor="t"/>
          <a:lstStyle>
            <a:lvl1pPr marL="9525" indent="0">
              <a:lnSpc>
                <a:spcPts val="3400"/>
              </a:lnSpc>
              <a:tabLst/>
              <a:defRPr sz="3000" b="0" i="0">
                <a:latin typeface="HurmeGeometricSans3 SemiBold" panose="020B0500020000000000" pitchFamily="34" charset="77"/>
              </a:defRPr>
            </a:lvl1pPr>
          </a:lstStyle>
          <a:p>
            <a:r>
              <a:rPr lang="en-GB"/>
              <a:t>Click to edit Slide Title</a:t>
            </a:r>
            <a:endParaRPr lang="en-US"/>
          </a:p>
        </p:txBody>
      </p:sp>
      <p:sp>
        <p:nvSpPr>
          <p:cNvPr id="4" name="Picture Placeholder 3">
            <a:extLst>
              <a:ext uri="{FF2B5EF4-FFF2-40B4-BE49-F238E27FC236}">
                <a16:creationId xmlns:a16="http://schemas.microsoft.com/office/drawing/2014/main" id="{1C81CEDB-6F60-154D-8370-7D67077BF7EF}"/>
              </a:ext>
            </a:extLst>
          </p:cNvPr>
          <p:cNvSpPr>
            <a:spLocks noGrp="1"/>
          </p:cNvSpPr>
          <p:nvPr>
            <p:ph type="pic" sz="quarter" idx="13"/>
          </p:nvPr>
        </p:nvSpPr>
        <p:spPr>
          <a:xfrm>
            <a:off x="814922" y="1573216"/>
            <a:ext cx="10562167" cy="4376737"/>
          </a:xfrm>
          <a:prstGeom prst="rect">
            <a:avLst/>
          </a:prstGeom>
        </p:spPr>
        <p:txBody>
          <a:bodyPr/>
          <a:lstStyle/>
          <a:p>
            <a:endParaRPr lang="en-US"/>
          </a:p>
        </p:txBody>
      </p:sp>
      <p:sp>
        <p:nvSpPr>
          <p:cNvPr id="7" name="Subtitle 2">
            <a:extLst>
              <a:ext uri="{FF2B5EF4-FFF2-40B4-BE49-F238E27FC236}">
                <a16:creationId xmlns:a16="http://schemas.microsoft.com/office/drawing/2014/main" id="{D0035DEA-D9A9-3F4D-B8BF-5610711A396E}"/>
              </a:ext>
            </a:extLst>
          </p:cNvPr>
          <p:cNvSpPr>
            <a:spLocks noGrp="1"/>
          </p:cNvSpPr>
          <p:nvPr>
            <p:ph type="subTitle" idx="1" hasCustomPrompt="1"/>
          </p:nvPr>
        </p:nvSpPr>
        <p:spPr>
          <a:xfrm>
            <a:off x="814918" y="6058128"/>
            <a:ext cx="10562165" cy="799872"/>
          </a:xfrm>
          <a:prstGeom prst="rect">
            <a:avLst/>
          </a:prstGeom>
        </p:spPr>
        <p:txBody>
          <a:bodyPr lIns="0" tIns="0" rIns="0" bIns="0"/>
          <a:lstStyle>
            <a:lvl1pPr marL="0" indent="0" algn="l">
              <a:lnSpc>
                <a:spcPct val="100000"/>
              </a:lnSpc>
              <a:buNone/>
              <a:defRPr sz="1200">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Picture Credit</a:t>
            </a:r>
            <a:endParaRPr lang="en-US"/>
          </a:p>
        </p:txBody>
      </p:sp>
      <p:sp>
        <p:nvSpPr>
          <p:cNvPr id="8" name="Slide Number Placeholder 5">
            <a:extLst>
              <a:ext uri="{FF2B5EF4-FFF2-40B4-BE49-F238E27FC236}">
                <a16:creationId xmlns:a16="http://schemas.microsoft.com/office/drawing/2014/main" id="{1D60A195-EC54-D64C-82CE-5B40591EFE7A}"/>
              </a:ext>
            </a:extLst>
          </p:cNvPr>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Tree>
    <p:extLst>
      <p:ext uri="{BB962C8B-B14F-4D97-AF65-F5344CB8AC3E}">
        <p14:creationId xmlns:p14="http://schemas.microsoft.com/office/powerpoint/2010/main" val="2000801091"/>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aximum Content -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21" y="549276"/>
            <a:ext cx="10562167" cy="1024344"/>
          </a:xfrm>
          <a:prstGeom prst="rect">
            <a:avLst/>
          </a:prstGeom>
        </p:spPr>
        <p:txBody>
          <a:bodyPr lIns="0" tIns="0" rIns="0" bIns="0" anchor="t"/>
          <a:lstStyle>
            <a:lvl1pPr marL="9525" indent="0">
              <a:lnSpc>
                <a:spcPts val="3400"/>
              </a:lnSpc>
              <a:tabLst/>
              <a:defRPr sz="3000" b="0" i="0">
                <a:latin typeface="HurmeGeometricSans3 SemiBold" panose="020B0500020000000000" pitchFamily="34" charset="77"/>
              </a:defRPr>
            </a:lvl1pPr>
          </a:lstStyle>
          <a:p>
            <a:r>
              <a:rPr lang="en-GB"/>
              <a:t>Click to edit Slide Title</a:t>
            </a:r>
            <a:endParaRPr lang="en-US"/>
          </a:p>
        </p:txBody>
      </p:sp>
      <p:sp>
        <p:nvSpPr>
          <p:cNvPr id="5" name="Table Placeholder 4">
            <a:extLst>
              <a:ext uri="{FF2B5EF4-FFF2-40B4-BE49-F238E27FC236}">
                <a16:creationId xmlns:a16="http://schemas.microsoft.com/office/drawing/2014/main" id="{B80B168E-806D-184C-9E6F-72A73EBF44F1}"/>
              </a:ext>
            </a:extLst>
          </p:cNvPr>
          <p:cNvSpPr>
            <a:spLocks noGrp="1"/>
          </p:cNvSpPr>
          <p:nvPr>
            <p:ph type="tbl" sz="quarter" idx="13"/>
          </p:nvPr>
        </p:nvSpPr>
        <p:spPr>
          <a:xfrm>
            <a:off x="814922" y="1573216"/>
            <a:ext cx="10562167" cy="4376737"/>
          </a:xfrm>
          <a:prstGeom prst="rect">
            <a:avLst/>
          </a:prstGeom>
        </p:spPr>
        <p:txBody>
          <a:bodyPr/>
          <a:lstStyle/>
          <a:p>
            <a:endParaRPr lang="en-US"/>
          </a:p>
        </p:txBody>
      </p:sp>
      <p:sp>
        <p:nvSpPr>
          <p:cNvPr id="7" name="Subtitle 2">
            <a:extLst>
              <a:ext uri="{FF2B5EF4-FFF2-40B4-BE49-F238E27FC236}">
                <a16:creationId xmlns:a16="http://schemas.microsoft.com/office/drawing/2014/main" id="{B2539CC4-ED8F-C247-91E6-9564DC269F91}"/>
              </a:ext>
            </a:extLst>
          </p:cNvPr>
          <p:cNvSpPr>
            <a:spLocks noGrp="1"/>
          </p:cNvSpPr>
          <p:nvPr>
            <p:ph type="subTitle" idx="1" hasCustomPrompt="1"/>
          </p:nvPr>
        </p:nvSpPr>
        <p:spPr>
          <a:xfrm>
            <a:off x="814918" y="6058128"/>
            <a:ext cx="10562165" cy="799872"/>
          </a:xfrm>
          <a:prstGeom prst="rect">
            <a:avLst/>
          </a:prstGeom>
        </p:spPr>
        <p:txBody>
          <a:bodyPr lIns="0" tIns="0" rIns="0" bIns="0"/>
          <a:lstStyle>
            <a:lvl1pPr marL="0" indent="0" algn="l">
              <a:lnSpc>
                <a:spcPct val="100000"/>
              </a:lnSpc>
              <a:buNone/>
              <a:defRPr sz="1200">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Table Title</a:t>
            </a:r>
            <a:endParaRPr lang="en-US"/>
          </a:p>
        </p:txBody>
      </p:sp>
      <p:sp>
        <p:nvSpPr>
          <p:cNvPr id="8" name="Slide Number Placeholder 5">
            <a:extLst>
              <a:ext uri="{FF2B5EF4-FFF2-40B4-BE49-F238E27FC236}">
                <a16:creationId xmlns:a16="http://schemas.microsoft.com/office/drawing/2014/main" id="{3E0F3753-98C6-5C44-A9CA-40164B033064}"/>
              </a:ext>
            </a:extLst>
          </p:cNvPr>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Tree>
    <p:extLst>
      <p:ext uri="{BB962C8B-B14F-4D97-AF65-F5344CB8AC3E}">
        <p14:creationId xmlns:p14="http://schemas.microsoft.com/office/powerpoint/2010/main" val="2652429296"/>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1B567-23F1-D792-9B3E-EF396A3539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15D70B-A06F-FF90-4874-B02558732E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74BDBB-FC8D-169C-FF6D-7D41B0499057}"/>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5" name="Footer Placeholder 4">
            <a:extLst>
              <a:ext uri="{FF2B5EF4-FFF2-40B4-BE49-F238E27FC236}">
                <a16:creationId xmlns:a16="http://schemas.microsoft.com/office/drawing/2014/main" id="{22D6F805-D7BE-3731-DDF1-1E327612B8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EBF0E2-6C17-2B1F-CB09-7F4F5121132A}"/>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3059751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ximum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682515" y="6356352"/>
            <a:ext cx="899885" cy="365125"/>
          </a:xfrm>
          <a:prstGeom prst="rect">
            <a:avLst/>
          </a:prstGeom>
        </p:spPr>
        <p:txBody>
          <a:bodyPr/>
          <a:lstStyle/>
          <a:p>
            <a:fld id="{2DD13CF1-8092-6F49-9654-85CC076D5544}" type="slidenum">
              <a:rPr lang="en-US" smtClean="0"/>
              <a:t>‹#›</a:t>
            </a:fld>
            <a:endParaRPr lang="en-US"/>
          </a:p>
        </p:txBody>
      </p:sp>
      <p:pic>
        <p:nvPicPr>
          <p:cNvPr id="5" name="Picture 4">
            <a:extLst>
              <a:ext uri="{FF2B5EF4-FFF2-40B4-BE49-F238E27FC236}">
                <a16:creationId xmlns:a16="http://schemas.microsoft.com/office/drawing/2014/main" id="{5E85372D-C0AF-5443-8147-D1DFBB76ECDF}"/>
              </a:ext>
            </a:extLst>
          </p:cNvPr>
          <p:cNvPicPr>
            <a:picLocks noChangeAspect="1"/>
          </p:cNvPicPr>
          <p:nvPr userDrawn="1"/>
        </p:nvPicPr>
        <p:blipFill>
          <a:blip r:embed="rId3"/>
          <a:srcRect/>
          <a:stretch/>
        </p:blipFill>
        <p:spPr>
          <a:xfrm>
            <a:off x="22620" y="12702"/>
            <a:ext cx="12169421" cy="6845300"/>
          </a:xfrm>
          <a:prstGeom prst="rect">
            <a:avLst/>
          </a:prstGeom>
        </p:spPr>
      </p:pic>
      <p:sp>
        <p:nvSpPr>
          <p:cNvPr id="8" name="Slide Number Placeholder 5">
            <a:extLst>
              <a:ext uri="{FF2B5EF4-FFF2-40B4-BE49-F238E27FC236}">
                <a16:creationId xmlns:a16="http://schemas.microsoft.com/office/drawing/2014/main" id="{0FC15DE6-18D2-5047-AD0B-488CD738525B}"/>
              </a:ext>
            </a:extLst>
          </p:cNvPr>
          <p:cNvSpPr txBox="1">
            <a:spLocks/>
          </p:cNvSpPr>
          <p:nvPr userDrawn="1"/>
        </p:nvSpPr>
        <p:spPr>
          <a:xfrm>
            <a:off x="10927140" y="6388250"/>
            <a:ext cx="899885" cy="469753"/>
          </a:xfrm>
          <a:prstGeom prst="rect">
            <a:avLst/>
          </a:prstGeom>
        </p:spPr>
        <p:txBody>
          <a:bodyPr lIns="0" tIns="0" rIns="0" bIns="0"/>
          <a:lstStyle>
            <a:defPPr>
              <a:defRPr lang="en-US"/>
            </a:defPPr>
            <a:lvl1pPr marL="0" algn="r" defTabSz="457200" rtl="0" eaLnBrk="1" latinLnBrk="0" hangingPunct="1">
              <a:defRPr sz="1600" kern="1200">
                <a:solidFill>
                  <a:schemeClr val="bg2"/>
                </a:solidFill>
                <a:latin typeface="HurmeGeometricSans3 Regular" panose="020B0500020000000000" pitchFamily="34"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DD13CF1-8092-6F49-9654-85CC076D5544}" type="slidenum">
              <a:rPr lang="en-US" sz="1600" smtClean="0">
                <a:solidFill>
                  <a:schemeClr val="tx1"/>
                </a:solidFill>
              </a:rPr>
              <a:pPr/>
              <a:t>‹#›</a:t>
            </a:fld>
            <a:endParaRPr lang="en-US" sz="1600">
              <a:solidFill>
                <a:schemeClr val="tx1"/>
              </a:solidFill>
            </a:endParaRPr>
          </a:p>
        </p:txBody>
      </p:sp>
      <p:sp>
        <p:nvSpPr>
          <p:cNvPr id="9" name="Subtitle 2">
            <a:extLst>
              <a:ext uri="{FF2B5EF4-FFF2-40B4-BE49-F238E27FC236}">
                <a16:creationId xmlns:a16="http://schemas.microsoft.com/office/drawing/2014/main" id="{57028D7D-D63B-A344-B724-9F5B3BE782ED}"/>
              </a:ext>
            </a:extLst>
          </p:cNvPr>
          <p:cNvSpPr>
            <a:spLocks noGrp="1"/>
          </p:cNvSpPr>
          <p:nvPr>
            <p:ph type="subTitle" idx="1" hasCustomPrompt="1"/>
          </p:nvPr>
        </p:nvSpPr>
        <p:spPr>
          <a:xfrm>
            <a:off x="3530015" y="5823396"/>
            <a:ext cx="7315199" cy="628651"/>
          </a:xfrm>
          <a:prstGeom prst="rect">
            <a:avLst/>
          </a:prstGeom>
        </p:spPr>
        <p:txBody>
          <a:bodyPr lIns="0" tIns="0" rIns="0" bIns="0"/>
          <a:lstStyle>
            <a:lvl1pPr marL="0" indent="0" algn="l">
              <a:lnSpc>
                <a:spcPct val="100000"/>
              </a:lnSpc>
              <a:buNone/>
              <a:defRPr sz="1200">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Picture Credit</a:t>
            </a:r>
            <a:endParaRPr lang="en-US"/>
          </a:p>
        </p:txBody>
      </p:sp>
    </p:spTree>
    <p:extLst>
      <p:ext uri="{BB962C8B-B14F-4D97-AF65-F5344CB8AC3E}">
        <p14:creationId xmlns:p14="http://schemas.microsoft.com/office/powerpoint/2010/main" val="1092356818"/>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ontent - Text Bas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18" y="549276"/>
            <a:ext cx="7269541" cy="1024344"/>
          </a:xfrm>
          <a:prstGeom prst="rect">
            <a:avLst/>
          </a:prstGeom>
        </p:spPr>
        <p:txBody>
          <a:bodyPr lIns="0" tIns="0" rIns="0" bIns="0" anchor="t"/>
          <a:lstStyle>
            <a:lvl1pPr marL="9525" indent="0">
              <a:lnSpc>
                <a:spcPts val="3400"/>
              </a:lnSpc>
              <a:tabLst/>
              <a:defRPr sz="3000" b="0" i="0">
                <a:latin typeface="HurmeGeometricSans3 SemiBold" panose="020B0500020000000000" pitchFamily="34" charset="77"/>
              </a:defRPr>
            </a:lvl1pPr>
          </a:lstStyle>
          <a:p>
            <a:r>
              <a:rPr lang="en-GB"/>
              <a:t>Click to edit Slide Title</a:t>
            </a:r>
            <a:endParaRPr lang="en-US"/>
          </a:p>
        </p:txBody>
      </p:sp>
      <p:sp>
        <p:nvSpPr>
          <p:cNvPr id="3" name="Subtitle 2"/>
          <p:cNvSpPr>
            <a:spLocks noGrp="1"/>
          </p:cNvSpPr>
          <p:nvPr>
            <p:ph type="subTitle" idx="1" hasCustomPrompt="1"/>
          </p:nvPr>
        </p:nvSpPr>
        <p:spPr>
          <a:xfrm>
            <a:off x="814919" y="1573621"/>
            <a:ext cx="7269540" cy="4376331"/>
          </a:xfrm>
          <a:prstGeom prst="rect">
            <a:avLst/>
          </a:prstGeom>
        </p:spPr>
        <p:txBody>
          <a:bodyPr lIns="0" tIns="0" rIns="0" bIns="0"/>
          <a:lstStyle>
            <a:lvl1pPr marL="0" indent="0" algn="l">
              <a:lnSpc>
                <a:spcPct val="100000"/>
              </a:lnSpc>
              <a:buNone/>
              <a:defRPr sz="1600">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Slide Copy</a:t>
            </a:r>
            <a:endParaRPr lang="en-US"/>
          </a:p>
        </p:txBody>
      </p:sp>
      <p:sp>
        <p:nvSpPr>
          <p:cNvPr id="7" name="Slide Number Placeholder 5">
            <a:extLst>
              <a:ext uri="{FF2B5EF4-FFF2-40B4-BE49-F238E27FC236}">
                <a16:creationId xmlns:a16="http://schemas.microsoft.com/office/drawing/2014/main" id="{1863F713-FE66-5A40-BED0-2F48090990B7}"/>
              </a:ext>
            </a:extLst>
          </p:cNvPr>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Tree>
    <p:extLst>
      <p:ext uri="{BB962C8B-B14F-4D97-AF65-F5344CB8AC3E}">
        <p14:creationId xmlns:p14="http://schemas.microsoft.com/office/powerpoint/2010/main" val="1286810246"/>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18" y="549276"/>
            <a:ext cx="7269541" cy="1024344"/>
          </a:xfrm>
          <a:prstGeom prst="rect">
            <a:avLst/>
          </a:prstGeom>
        </p:spPr>
        <p:txBody>
          <a:bodyPr lIns="0" tIns="0" rIns="0" bIns="0" anchor="t"/>
          <a:lstStyle>
            <a:lvl1pPr marL="9525" indent="0">
              <a:lnSpc>
                <a:spcPts val="3400"/>
              </a:lnSpc>
              <a:tabLst/>
              <a:defRPr sz="3000" b="0" i="0">
                <a:latin typeface="HurmeGeometricSans3 SemiBold" panose="020B0500020000000000" pitchFamily="34" charset="77"/>
              </a:defRPr>
            </a:lvl1pPr>
          </a:lstStyle>
          <a:p>
            <a:r>
              <a:rPr lang="en-GB"/>
              <a:t>Click to edit Slide Title</a:t>
            </a:r>
            <a:endParaRPr lang="en-US"/>
          </a:p>
        </p:txBody>
      </p:sp>
      <p:sp>
        <p:nvSpPr>
          <p:cNvPr id="5" name="Picture Placeholder 4">
            <a:extLst>
              <a:ext uri="{FF2B5EF4-FFF2-40B4-BE49-F238E27FC236}">
                <a16:creationId xmlns:a16="http://schemas.microsoft.com/office/drawing/2014/main" id="{74BC55C8-852F-6840-8BFA-B380B0AE2591}"/>
              </a:ext>
            </a:extLst>
          </p:cNvPr>
          <p:cNvSpPr>
            <a:spLocks noGrp="1"/>
          </p:cNvSpPr>
          <p:nvPr>
            <p:ph type="pic" sz="quarter" idx="13"/>
          </p:nvPr>
        </p:nvSpPr>
        <p:spPr>
          <a:xfrm>
            <a:off x="814917" y="1573213"/>
            <a:ext cx="5281083" cy="3967163"/>
          </a:xfrm>
          <a:prstGeom prst="rect">
            <a:avLst/>
          </a:prstGeom>
        </p:spPr>
        <p:txBody>
          <a:bodyPr/>
          <a:lstStyle/>
          <a:p>
            <a:endParaRPr lang="en-US"/>
          </a:p>
        </p:txBody>
      </p:sp>
      <p:sp>
        <p:nvSpPr>
          <p:cNvPr id="7" name="Subtitle 2">
            <a:extLst>
              <a:ext uri="{FF2B5EF4-FFF2-40B4-BE49-F238E27FC236}">
                <a16:creationId xmlns:a16="http://schemas.microsoft.com/office/drawing/2014/main" id="{5C4D360C-62D8-0D49-B23C-44DE0F688740}"/>
              </a:ext>
            </a:extLst>
          </p:cNvPr>
          <p:cNvSpPr>
            <a:spLocks noGrp="1"/>
          </p:cNvSpPr>
          <p:nvPr>
            <p:ph type="subTitle" idx="1" hasCustomPrompt="1"/>
          </p:nvPr>
        </p:nvSpPr>
        <p:spPr>
          <a:xfrm>
            <a:off x="6096000" y="1573213"/>
            <a:ext cx="2235200" cy="3967163"/>
          </a:xfrm>
          <a:prstGeom prst="rect">
            <a:avLst/>
          </a:prstGeom>
        </p:spPr>
        <p:txBody>
          <a:bodyPr lIns="0" tIns="0" rIns="0" bIns="0"/>
          <a:lstStyle>
            <a:lvl1pPr marL="0" indent="0" algn="l">
              <a:lnSpc>
                <a:spcPct val="100000"/>
              </a:lnSpc>
              <a:buNone/>
              <a:defRPr sz="1200">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Picture Credit</a:t>
            </a:r>
            <a:endParaRPr lang="en-US"/>
          </a:p>
        </p:txBody>
      </p:sp>
      <p:sp>
        <p:nvSpPr>
          <p:cNvPr id="8" name="Slide Number Placeholder 5">
            <a:extLst>
              <a:ext uri="{FF2B5EF4-FFF2-40B4-BE49-F238E27FC236}">
                <a16:creationId xmlns:a16="http://schemas.microsoft.com/office/drawing/2014/main" id="{7DBD9BE0-7A24-4641-811D-5B825ED31CDA}"/>
              </a:ext>
            </a:extLst>
          </p:cNvPr>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Tree>
    <p:extLst>
      <p:ext uri="{BB962C8B-B14F-4D97-AF65-F5344CB8AC3E}">
        <p14:creationId xmlns:p14="http://schemas.microsoft.com/office/powerpoint/2010/main" val="1949897791"/>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4918" y="549276"/>
            <a:ext cx="7269541" cy="1024344"/>
          </a:xfrm>
          <a:prstGeom prst="rect">
            <a:avLst/>
          </a:prstGeom>
        </p:spPr>
        <p:txBody>
          <a:bodyPr lIns="0" tIns="0" rIns="0" bIns="0" anchor="t"/>
          <a:lstStyle>
            <a:lvl1pPr marL="9525" indent="0">
              <a:lnSpc>
                <a:spcPts val="3400"/>
              </a:lnSpc>
              <a:tabLst/>
              <a:defRPr sz="3000" b="0" i="0">
                <a:latin typeface="HurmeGeometricSans3 SemiBold" panose="020B0500020000000000" pitchFamily="34" charset="77"/>
              </a:defRPr>
            </a:lvl1pPr>
          </a:lstStyle>
          <a:p>
            <a:r>
              <a:rPr lang="en-GB"/>
              <a:t>Click to edit Slide Title</a:t>
            </a:r>
            <a:endParaRPr lang="en-US"/>
          </a:p>
        </p:txBody>
      </p:sp>
      <p:sp>
        <p:nvSpPr>
          <p:cNvPr id="4" name="Chart Placeholder 3">
            <a:extLst>
              <a:ext uri="{FF2B5EF4-FFF2-40B4-BE49-F238E27FC236}">
                <a16:creationId xmlns:a16="http://schemas.microsoft.com/office/drawing/2014/main" id="{29539B7B-FC89-A94D-BD35-7AB86B747D5B}"/>
              </a:ext>
            </a:extLst>
          </p:cNvPr>
          <p:cNvSpPr>
            <a:spLocks noGrp="1"/>
          </p:cNvSpPr>
          <p:nvPr>
            <p:ph type="chart" sz="quarter" idx="14"/>
          </p:nvPr>
        </p:nvSpPr>
        <p:spPr>
          <a:xfrm>
            <a:off x="814917" y="1579697"/>
            <a:ext cx="5281083" cy="3967163"/>
          </a:xfrm>
          <a:prstGeom prst="rect">
            <a:avLst/>
          </a:prstGeom>
        </p:spPr>
        <p:txBody>
          <a:bodyPr/>
          <a:lstStyle/>
          <a:p>
            <a:endParaRPr lang="en-US"/>
          </a:p>
        </p:txBody>
      </p:sp>
      <p:sp>
        <p:nvSpPr>
          <p:cNvPr id="7" name="Subtitle 2">
            <a:extLst>
              <a:ext uri="{FF2B5EF4-FFF2-40B4-BE49-F238E27FC236}">
                <a16:creationId xmlns:a16="http://schemas.microsoft.com/office/drawing/2014/main" id="{42CDC186-C59F-9C46-859F-B978A42F7A83}"/>
              </a:ext>
            </a:extLst>
          </p:cNvPr>
          <p:cNvSpPr>
            <a:spLocks noGrp="1"/>
          </p:cNvSpPr>
          <p:nvPr>
            <p:ph type="subTitle" idx="1" hasCustomPrompt="1"/>
          </p:nvPr>
        </p:nvSpPr>
        <p:spPr>
          <a:xfrm>
            <a:off x="6096000" y="1573213"/>
            <a:ext cx="2235200" cy="3967163"/>
          </a:xfrm>
          <a:prstGeom prst="rect">
            <a:avLst/>
          </a:prstGeom>
        </p:spPr>
        <p:txBody>
          <a:bodyPr lIns="0" tIns="0" rIns="0" bIns="0"/>
          <a:lstStyle>
            <a:lvl1pPr marL="0" indent="0" algn="l">
              <a:lnSpc>
                <a:spcPct val="100000"/>
              </a:lnSpc>
              <a:buNone/>
              <a:defRPr sz="1200">
                <a:solidFill>
                  <a:srgbClr val="3D495E"/>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Chart</a:t>
            </a:r>
            <a:endParaRPr lang="en-US"/>
          </a:p>
        </p:txBody>
      </p:sp>
      <p:sp>
        <p:nvSpPr>
          <p:cNvPr id="8" name="Slide Number Placeholder 5">
            <a:extLst>
              <a:ext uri="{FF2B5EF4-FFF2-40B4-BE49-F238E27FC236}">
                <a16:creationId xmlns:a16="http://schemas.microsoft.com/office/drawing/2014/main" id="{DE6D1496-A19C-E04E-8369-4B84EAD00BFB}"/>
              </a:ext>
            </a:extLst>
          </p:cNvPr>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Tree>
    <p:extLst>
      <p:ext uri="{BB962C8B-B14F-4D97-AF65-F5344CB8AC3E}">
        <p14:creationId xmlns:p14="http://schemas.microsoft.com/office/powerpoint/2010/main" val="3461484632"/>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Content - Colou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5B81B9F-E58D-CE47-AFDF-0D4C65F03266}"/>
              </a:ext>
            </a:extLst>
          </p:cNvPr>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
        <p:nvSpPr>
          <p:cNvPr id="7" name="Subtitle 2">
            <a:extLst>
              <a:ext uri="{FF2B5EF4-FFF2-40B4-BE49-F238E27FC236}">
                <a16:creationId xmlns:a16="http://schemas.microsoft.com/office/drawing/2014/main" id="{E3D09078-B1F6-2B45-AD27-5F264F556728}"/>
              </a:ext>
            </a:extLst>
          </p:cNvPr>
          <p:cNvSpPr>
            <a:spLocks noGrp="1"/>
          </p:cNvSpPr>
          <p:nvPr>
            <p:ph type="subTitle" idx="1" hasCustomPrompt="1"/>
          </p:nvPr>
        </p:nvSpPr>
        <p:spPr>
          <a:xfrm>
            <a:off x="2000203" y="1573621"/>
            <a:ext cx="5399316" cy="4376331"/>
          </a:xfrm>
          <a:prstGeom prst="rect">
            <a:avLst/>
          </a:prstGeom>
        </p:spPr>
        <p:txBody>
          <a:bodyPr lIns="0" tIns="0" rIns="0" bIns="0"/>
          <a:lstStyle>
            <a:lvl1pPr marL="0" indent="0" algn="l">
              <a:lnSpc>
                <a:spcPct val="100000"/>
              </a:lnSpc>
              <a:buNone/>
              <a:defRPr sz="1600" b="1" i="0">
                <a:solidFill>
                  <a:srgbClr val="3D495E"/>
                </a:solidFill>
                <a:latin typeface="HurmeGeometricSans3 SemiBold"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Quote</a:t>
            </a:r>
            <a:endParaRPr lang="en-US"/>
          </a:p>
        </p:txBody>
      </p:sp>
    </p:spTree>
    <p:extLst>
      <p:ext uri="{BB962C8B-B14F-4D97-AF65-F5344CB8AC3E}">
        <p14:creationId xmlns:p14="http://schemas.microsoft.com/office/powerpoint/2010/main" val="3271735322"/>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Content - Colou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000203" y="1573621"/>
            <a:ext cx="5399316" cy="4376331"/>
          </a:xfrm>
          <a:prstGeom prst="rect">
            <a:avLst/>
          </a:prstGeom>
        </p:spPr>
        <p:txBody>
          <a:bodyPr lIns="0" tIns="0" rIns="0" bIns="0"/>
          <a:lstStyle>
            <a:lvl1pPr marL="0" indent="0" algn="l">
              <a:lnSpc>
                <a:spcPct val="100000"/>
              </a:lnSpc>
              <a:buNone/>
              <a:defRPr sz="1600" b="1" i="0">
                <a:solidFill>
                  <a:srgbClr val="3D495E"/>
                </a:solidFill>
                <a:latin typeface="HurmeGeometricSans3 SemiBold"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Quote</a:t>
            </a:r>
            <a:endParaRPr lang="en-US"/>
          </a:p>
        </p:txBody>
      </p:sp>
      <p:sp>
        <p:nvSpPr>
          <p:cNvPr id="4" name="Slide Number Placeholder 5">
            <a:extLst>
              <a:ext uri="{FF2B5EF4-FFF2-40B4-BE49-F238E27FC236}">
                <a16:creationId xmlns:a16="http://schemas.microsoft.com/office/drawing/2014/main" id="{498C7E91-0F11-7649-93AD-7FFA9B778C88}"/>
              </a:ext>
            </a:extLst>
          </p:cNvPr>
          <p:cNvSpPr>
            <a:spLocks noGrp="1"/>
          </p:cNvSpPr>
          <p:nvPr>
            <p:ph type="sldNum" sz="quarter" idx="12"/>
          </p:nvPr>
        </p:nvSpPr>
        <p:spPr>
          <a:xfrm>
            <a:off x="10927140" y="6388250"/>
            <a:ext cx="899885" cy="469753"/>
          </a:xfrm>
          <a:prstGeom prst="rect">
            <a:avLst/>
          </a:prstGeom>
        </p:spPr>
        <p:txBody>
          <a:bodyPr lIns="0" tIns="0" rIns="0" bIns="0"/>
          <a:lstStyle>
            <a:lvl1pPr algn="r">
              <a:defRPr sz="1600">
                <a:solidFill>
                  <a:schemeClr val="bg2"/>
                </a:solidFill>
                <a:latin typeface="HurmeGeometricSans3 Regular" panose="020B0500020000000000" pitchFamily="34" charset="77"/>
              </a:defRPr>
            </a:lvl1pPr>
          </a:lstStyle>
          <a:p>
            <a:fld id="{2DD13CF1-8092-6F49-9654-85CC076D5544}" type="slidenum">
              <a:rPr lang="en-US" smtClean="0"/>
              <a:pPr/>
              <a:t>‹#›</a:t>
            </a:fld>
            <a:endParaRPr lang="en-US"/>
          </a:p>
        </p:txBody>
      </p:sp>
    </p:spTree>
    <p:extLst>
      <p:ext uri="{BB962C8B-B14F-4D97-AF65-F5344CB8AC3E}">
        <p14:creationId xmlns:p14="http://schemas.microsoft.com/office/powerpoint/2010/main" val="732756474"/>
      </p:ext>
    </p:extLst>
  </p:cSld>
  <p:clrMapOvr>
    <a:masterClrMapping/>
  </p:clrMapOvr>
  <p:extLst>
    <p:ext uri="{DCECCB84-F9BA-43D5-87BE-67443E8EF086}">
      <p15:sldGuideLst xmlns:p15="http://schemas.microsoft.com/office/powerpoint/2012/main">
        <p15:guide id="1" pos="38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Back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2368" y="549276"/>
            <a:ext cx="8930216" cy="1024344"/>
          </a:xfrm>
          <a:prstGeom prst="rect">
            <a:avLst/>
          </a:prstGeom>
        </p:spPr>
        <p:txBody>
          <a:bodyPr lIns="0" tIns="0" rIns="0" bIns="0" anchor="t"/>
          <a:lstStyle>
            <a:lvl1pPr marL="9525" indent="0">
              <a:lnSpc>
                <a:spcPts val="3400"/>
              </a:lnSpc>
              <a:tabLst/>
              <a:defRPr sz="3000" b="0" i="0">
                <a:solidFill>
                  <a:schemeClr val="bg2"/>
                </a:solidFill>
                <a:latin typeface="HurmeGeometricSans3 SemiBold" panose="020B0500020000000000" pitchFamily="34" charset="77"/>
              </a:defRPr>
            </a:lvl1pPr>
          </a:lstStyle>
          <a:p>
            <a:r>
              <a:rPr lang="en-GB"/>
              <a:t>Click to edit Slide Title</a:t>
            </a:r>
            <a:endParaRPr lang="en-US"/>
          </a:p>
        </p:txBody>
      </p:sp>
      <p:sp>
        <p:nvSpPr>
          <p:cNvPr id="3" name="Subtitle 2"/>
          <p:cNvSpPr>
            <a:spLocks noGrp="1"/>
          </p:cNvSpPr>
          <p:nvPr>
            <p:ph type="subTitle" idx="1" hasCustomPrompt="1"/>
          </p:nvPr>
        </p:nvSpPr>
        <p:spPr>
          <a:xfrm>
            <a:off x="3652370" y="1573620"/>
            <a:ext cx="8930217" cy="3710760"/>
          </a:xfrm>
          <a:prstGeom prst="rect">
            <a:avLst/>
          </a:prstGeom>
        </p:spPr>
        <p:txBody>
          <a:bodyPr lIns="0" tIns="0" rIns="0" bIns="0"/>
          <a:lstStyle>
            <a:lvl1pPr marL="0" indent="0" algn="l">
              <a:lnSpc>
                <a:spcPct val="100000"/>
              </a:lnSpc>
              <a:buNone/>
              <a:defRPr sz="1600">
                <a:solidFill>
                  <a:schemeClr val="bg2"/>
                </a:solidFill>
                <a:latin typeface="HurmeGeometricSans3 Regular" panose="020B0500020000000000" pitchFamily="34" charset="77"/>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Slide Copy</a:t>
            </a:r>
            <a:endParaRPr lang="en-US"/>
          </a:p>
        </p:txBody>
      </p:sp>
      <p:pic>
        <p:nvPicPr>
          <p:cNvPr id="7" name="Picture 6">
            <a:extLst>
              <a:ext uri="{FF2B5EF4-FFF2-40B4-BE49-F238E27FC236}">
                <a16:creationId xmlns:a16="http://schemas.microsoft.com/office/drawing/2014/main" id="{E6476956-EA83-DC4A-9960-9515E9BCC681}"/>
              </a:ext>
            </a:extLst>
          </p:cNvPr>
          <p:cNvPicPr>
            <a:picLocks noChangeAspect="1"/>
          </p:cNvPicPr>
          <p:nvPr userDrawn="1"/>
        </p:nvPicPr>
        <p:blipFill>
          <a:blip r:embed="rId3"/>
          <a:stretch>
            <a:fillRect/>
          </a:stretch>
        </p:blipFill>
        <p:spPr>
          <a:xfrm>
            <a:off x="9883739" y="5284381"/>
            <a:ext cx="1934464" cy="1301496"/>
          </a:xfrm>
          <a:prstGeom prst="rect">
            <a:avLst/>
          </a:prstGeom>
        </p:spPr>
      </p:pic>
    </p:spTree>
    <p:extLst>
      <p:ext uri="{BB962C8B-B14F-4D97-AF65-F5344CB8AC3E}">
        <p14:creationId xmlns:p14="http://schemas.microsoft.com/office/powerpoint/2010/main" val="3589930232"/>
      </p:ext>
    </p:extLst>
  </p:cSld>
  <p:clrMapOvr>
    <a:masterClrMapping/>
  </p:clrMapOvr>
  <p:extLst>
    <p:ext uri="{DCECCB84-F9BA-43D5-87BE-67443E8EF086}">
      <p15:sldGuideLst xmlns:p15="http://schemas.microsoft.com/office/powerpoint/2012/main">
        <p15:guide id="1" pos="385">
          <p15:clr>
            <a:srgbClr val="FBAE40"/>
          </p15:clr>
        </p15:guide>
        <p15:guide id="2" pos="115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End frame + detail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476956-EA83-DC4A-9960-9515E9BCC681}"/>
              </a:ext>
            </a:extLst>
          </p:cNvPr>
          <p:cNvPicPr>
            <a:picLocks noChangeAspect="1"/>
          </p:cNvPicPr>
          <p:nvPr userDrawn="1"/>
        </p:nvPicPr>
        <p:blipFill>
          <a:blip r:embed="rId3"/>
          <a:stretch>
            <a:fillRect/>
          </a:stretch>
        </p:blipFill>
        <p:spPr>
          <a:xfrm>
            <a:off x="9883739" y="5284381"/>
            <a:ext cx="1934464" cy="1301496"/>
          </a:xfrm>
          <a:prstGeom prst="rect">
            <a:avLst/>
          </a:prstGeom>
        </p:spPr>
      </p:pic>
      <p:sp>
        <p:nvSpPr>
          <p:cNvPr id="6" name="Subtitle 2">
            <a:extLst>
              <a:ext uri="{FF2B5EF4-FFF2-40B4-BE49-F238E27FC236}">
                <a16:creationId xmlns:a16="http://schemas.microsoft.com/office/drawing/2014/main" id="{435C34EA-4A96-D8DE-F7B4-DFC612317B3E}"/>
              </a:ext>
            </a:extLst>
          </p:cNvPr>
          <p:cNvSpPr txBox="1">
            <a:spLocks/>
          </p:cNvSpPr>
          <p:nvPr userDrawn="1"/>
        </p:nvSpPr>
        <p:spPr>
          <a:xfrm>
            <a:off x="373798" y="4923200"/>
            <a:ext cx="2689071" cy="1662315"/>
          </a:xfrm>
          <a:prstGeom prst="rect">
            <a:avLst/>
          </a:prstGeom>
        </p:spPr>
        <p:txBody>
          <a:bodyPr vert="horz" wrap="square" lIns="0" tIns="0" rIns="0" bIns="0" rtlCol="0">
            <a:spAutoFit/>
          </a:bodyPr>
          <a:lstStyle>
            <a:lvl1pPr marL="0" indent="0" algn="l" defTabSz="342900" rtl="0" eaLnBrk="1" latinLnBrk="0" hangingPunct="1">
              <a:lnSpc>
                <a:spcPct val="114000"/>
              </a:lnSpc>
              <a:spcBef>
                <a:spcPct val="20000"/>
              </a:spcBef>
              <a:buClr>
                <a:schemeClr val="bg1"/>
              </a:buClr>
              <a:buFont typeface="Arial"/>
              <a:buNone/>
              <a:defRPr sz="1400" kern="1200">
                <a:solidFill>
                  <a:schemeClr val="bg2"/>
                </a:solidFill>
                <a:latin typeface="HurmeGeometricSans3 Regular" panose="020B0500020000000000" pitchFamily="34" charset="77"/>
                <a:ea typeface="+mn-ea"/>
                <a:cs typeface="+mn-cs"/>
              </a:defRPr>
            </a:lvl1pPr>
            <a:lvl2pPr marL="342900" indent="0" algn="ctr" defTabSz="342900" rtl="0" eaLnBrk="1" latinLnBrk="0" hangingPunct="1">
              <a:spcBef>
                <a:spcPct val="20000"/>
              </a:spcBef>
              <a:buClr>
                <a:schemeClr val="bg1"/>
              </a:buClr>
              <a:buFont typeface="Arial"/>
              <a:buNone/>
              <a:defRPr sz="2100" kern="1200">
                <a:solidFill>
                  <a:schemeClr val="tx1">
                    <a:tint val="75000"/>
                  </a:schemeClr>
                </a:solidFill>
                <a:latin typeface="HurmeGeometricSans3 Regular" panose="020B0500020000000000" pitchFamily="34" charset="77"/>
                <a:ea typeface="+mn-ea"/>
                <a:cs typeface="+mn-cs"/>
              </a:defRPr>
            </a:lvl2pPr>
            <a:lvl3pPr marL="685800" indent="0" algn="ctr" defTabSz="342900" rtl="0" eaLnBrk="1" latinLnBrk="0" hangingPunct="1">
              <a:spcBef>
                <a:spcPct val="20000"/>
              </a:spcBef>
              <a:buClr>
                <a:schemeClr val="bg1"/>
              </a:buClr>
              <a:buFont typeface="Arial"/>
              <a:buNone/>
              <a:defRPr sz="1800" kern="1200">
                <a:solidFill>
                  <a:schemeClr val="tx1">
                    <a:tint val="75000"/>
                  </a:schemeClr>
                </a:solidFill>
                <a:latin typeface="HurmeGeometricSans3 Regular" panose="020B0500020000000000" pitchFamily="34" charset="77"/>
                <a:ea typeface="+mn-ea"/>
                <a:cs typeface="+mn-cs"/>
              </a:defRPr>
            </a:lvl3pPr>
            <a:lvl4pPr marL="10287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4pPr>
            <a:lvl5pPr marL="13716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GB" sz="1333" b="1" i="0">
                <a:solidFill>
                  <a:srgbClr val="00B1BB"/>
                </a:solidFill>
                <a:latin typeface="HurmeGeometricSans3 SemiBold" panose="020B0500020000000000" pitchFamily="34" charset="77"/>
              </a:rPr>
              <a:t>Locality</a:t>
            </a:r>
            <a:r>
              <a:rPr lang="en-GB" sz="1333">
                <a:solidFill>
                  <a:srgbClr val="00B1BB"/>
                </a:solidFill>
              </a:rPr>
              <a:t>  |  33 Corsham Street, London N1 6DR  |  0345 458 8336 </a:t>
            </a:r>
          </a:p>
          <a:p>
            <a:pPr algn="l"/>
            <a:r>
              <a:rPr lang="en-GB" sz="1333">
                <a:solidFill>
                  <a:srgbClr val="00B1BB"/>
                </a:solidFill>
              </a:rPr>
              <a:t>Locality is the trading name of Locality (UK) a company limited by guarantee, registered in England no. 2787912 and a registered charity no. 1036460.</a:t>
            </a:r>
          </a:p>
        </p:txBody>
      </p:sp>
      <p:grpSp>
        <p:nvGrpSpPr>
          <p:cNvPr id="20" name="Group 19">
            <a:extLst>
              <a:ext uri="{FF2B5EF4-FFF2-40B4-BE49-F238E27FC236}">
                <a16:creationId xmlns:a16="http://schemas.microsoft.com/office/drawing/2014/main" id="{2D443035-DDD1-8507-28D0-8F1458C8B132}"/>
              </a:ext>
            </a:extLst>
          </p:cNvPr>
          <p:cNvGrpSpPr/>
          <p:nvPr userDrawn="1"/>
        </p:nvGrpSpPr>
        <p:grpSpPr>
          <a:xfrm>
            <a:off x="373799" y="2376909"/>
            <a:ext cx="2228152" cy="429091"/>
            <a:chOff x="280349" y="2400618"/>
            <a:chExt cx="1671114" cy="321818"/>
          </a:xfrm>
        </p:grpSpPr>
        <p:pic>
          <p:nvPicPr>
            <p:cNvPr id="15" name="Picture 14">
              <a:extLst>
                <a:ext uri="{FF2B5EF4-FFF2-40B4-BE49-F238E27FC236}">
                  <a16:creationId xmlns:a16="http://schemas.microsoft.com/office/drawing/2014/main" id="{052E36DE-1AE5-EFFC-9DAB-6AA2F76638BD}"/>
                </a:ext>
              </a:extLst>
            </p:cNvPr>
            <p:cNvPicPr>
              <a:picLocks noChangeAspect="1"/>
            </p:cNvPicPr>
            <p:nvPr userDrawn="1"/>
          </p:nvPicPr>
          <p:blipFill>
            <a:blip r:embed="rId4"/>
            <a:stretch>
              <a:fillRect/>
            </a:stretch>
          </p:blipFill>
          <p:spPr>
            <a:xfrm>
              <a:off x="280349" y="2400618"/>
              <a:ext cx="321818" cy="321818"/>
            </a:xfrm>
            <a:prstGeom prst="rect">
              <a:avLst/>
            </a:prstGeom>
          </p:spPr>
        </p:pic>
        <p:sp>
          <p:nvSpPr>
            <p:cNvPr id="16" name="Subtitle 2">
              <a:extLst>
                <a:ext uri="{FF2B5EF4-FFF2-40B4-BE49-F238E27FC236}">
                  <a16:creationId xmlns:a16="http://schemas.microsoft.com/office/drawing/2014/main" id="{34C08B91-1C2F-9C4F-3F9C-ADB8BF8B6EE8}"/>
                </a:ext>
              </a:extLst>
            </p:cNvPr>
            <p:cNvSpPr txBox="1">
              <a:spLocks/>
            </p:cNvSpPr>
            <p:nvPr userDrawn="1"/>
          </p:nvSpPr>
          <p:spPr>
            <a:xfrm>
              <a:off x="681793" y="2463327"/>
              <a:ext cx="1269670" cy="196400"/>
            </a:xfrm>
            <a:prstGeom prst="rect">
              <a:avLst/>
            </a:prstGeom>
          </p:spPr>
          <p:txBody>
            <a:bodyPr vert="horz" wrap="square" lIns="0" tIns="0" rIns="0" bIns="0" rtlCol="0">
              <a:spAutoFit/>
            </a:bodyPr>
            <a:lstStyle>
              <a:lvl1pPr marL="0" indent="0" algn="l" defTabSz="342900" rtl="0" eaLnBrk="1" latinLnBrk="0" hangingPunct="1">
                <a:lnSpc>
                  <a:spcPct val="114000"/>
                </a:lnSpc>
                <a:spcBef>
                  <a:spcPct val="20000"/>
                </a:spcBef>
                <a:buClr>
                  <a:schemeClr val="bg1"/>
                </a:buClr>
                <a:buFont typeface="Arial"/>
                <a:buNone/>
                <a:defRPr sz="1400" kern="1200">
                  <a:solidFill>
                    <a:schemeClr val="bg2"/>
                  </a:solidFill>
                  <a:latin typeface="HurmeGeometricSans3 Regular" panose="020B0500020000000000" pitchFamily="34" charset="77"/>
                  <a:ea typeface="+mn-ea"/>
                  <a:cs typeface="+mn-cs"/>
                </a:defRPr>
              </a:lvl1pPr>
              <a:lvl2pPr marL="342900" indent="0" algn="ctr" defTabSz="342900" rtl="0" eaLnBrk="1" latinLnBrk="0" hangingPunct="1">
                <a:spcBef>
                  <a:spcPct val="20000"/>
                </a:spcBef>
                <a:buClr>
                  <a:schemeClr val="bg1"/>
                </a:buClr>
                <a:buFont typeface="Arial"/>
                <a:buNone/>
                <a:defRPr sz="2100" kern="1200">
                  <a:solidFill>
                    <a:schemeClr val="tx1">
                      <a:tint val="75000"/>
                    </a:schemeClr>
                  </a:solidFill>
                  <a:latin typeface="HurmeGeometricSans3 Regular" panose="020B0500020000000000" pitchFamily="34" charset="77"/>
                  <a:ea typeface="+mn-ea"/>
                  <a:cs typeface="+mn-cs"/>
                </a:defRPr>
              </a:lvl2pPr>
              <a:lvl3pPr marL="685800" indent="0" algn="ctr" defTabSz="342900" rtl="0" eaLnBrk="1" latinLnBrk="0" hangingPunct="1">
                <a:spcBef>
                  <a:spcPct val="20000"/>
                </a:spcBef>
                <a:buClr>
                  <a:schemeClr val="bg1"/>
                </a:buClr>
                <a:buFont typeface="Arial"/>
                <a:buNone/>
                <a:defRPr sz="1800" kern="1200">
                  <a:solidFill>
                    <a:schemeClr val="tx1">
                      <a:tint val="75000"/>
                    </a:schemeClr>
                  </a:solidFill>
                  <a:latin typeface="HurmeGeometricSans3 Regular" panose="020B0500020000000000" pitchFamily="34" charset="77"/>
                  <a:ea typeface="+mn-ea"/>
                  <a:cs typeface="+mn-cs"/>
                </a:defRPr>
              </a:lvl3pPr>
              <a:lvl4pPr marL="10287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4pPr>
              <a:lvl5pPr marL="13716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GB" sz="1600" b="1" i="0">
                  <a:solidFill>
                    <a:srgbClr val="00B1BB"/>
                  </a:solidFill>
                  <a:latin typeface="HurmeGeometricSans3 SemiBold" panose="020B0500020000000000" pitchFamily="34" charset="77"/>
                </a:rPr>
                <a:t>/</a:t>
              </a:r>
              <a:r>
                <a:rPr lang="en-GB" sz="1600" b="1" i="0" err="1">
                  <a:solidFill>
                    <a:srgbClr val="00B1BB"/>
                  </a:solidFill>
                  <a:latin typeface="HurmeGeometricSans3 SemiBold" panose="020B0500020000000000" pitchFamily="34" charset="77"/>
                </a:rPr>
                <a:t>localityUK</a:t>
              </a:r>
              <a:endParaRPr lang="en-GB" sz="1600" b="1" i="0">
                <a:solidFill>
                  <a:srgbClr val="00B1BB"/>
                </a:solidFill>
                <a:latin typeface="HurmeGeometricSans3 SemiBold" panose="020B0500020000000000" pitchFamily="34" charset="77"/>
              </a:endParaRPr>
            </a:p>
          </p:txBody>
        </p:sp>
      </p:grpSp>
      <p:grpSp>
        <p:nvGrpSpPr>
          <p:cNvPr id="19" name="Group 18">
            <a:extLst>
              <a:ext uri="{FF2B5EF4-FFF2-40B4-BE49-F238E27FC236}">
                <a16:creationId xmlns:a16="http://schemas.microsoft.com/office/drawing/2014/main" id="{917D0D6E-34BA-6619-2F0C-2EC9BD55AF2A}"/>
              </a:ext>
            </a:extLst>
          </p:cNvPr>
          <p:cNvGrpSpPr/>
          <p:nvPr userDrawn="1"/>
        </p:nvGrpSpPr>
        <p:grpSpPr>
          <a:xfrm>
            <a:off x="373799" y="2922532"/>
            <a:ext cx="2228152" cy="429090"/>
            <a:chOff x="280349" y="2897242"/>
            <a:chExt cx="1671114" cy="321818"/>
          </a:xfrm>
        </p:grpSpPr>
        <p:pic>
          <p:nvPicPr>
            <p:cNvPr id="13" name="Picture 12" descr="A picture containing icon&#10;&#10;Description automatically generated">
              <a:extLst>
                <a:ext uri="{FF2B5EF4-FFF2-40B4-BE49-F238E27FC236}">
                  <a16:creationId xmlns:a16="http://schemas.microsoft.com/office/drawing/2014/main" id="{C8E33DDA-49A1-F037-4159-F11BF9A732E1}"/>
                </a:ext>
              </a:extLst>
            </p:cNvPr>
            <p:cNvPicPr>
              <a:picLocks noChangeAspect="1"/>
            </p:cNvPicPr>
            <p:nvPr userDrawn="1"/>
          </p:nvPicPr>
          <p:blipFill>
            <a:blip r:embed="rId5"/>
            <a:stretch>
              <a:fillRect/>
            </a:stretch>
          </p:blipFill>
          <p:spPr>
            <a:xfrm>
              <a:off x="280349" y="2897242"/>
              <a:ext cx="321818" cy="321818"/>
            </a:xfrm>
            <a:prstGeom prst="rect">
              <a:avLst/>
            </a:prstGeom>
          </p:spPr>
        </p:pic>
        <p:sp>
          <p:nvSpPr>
            <p:cNvPr id="17" name="Subtitle 2">
              <a:extLst>
                <a:ext uri="{FF2B5EF4-FFF2-40B4-BE49-F238E27FC236}">
                  <a16:creationId xmlns:a16="http://schemas.microsoft.com/office/drawing/2014/main" id="{F88D4097-D6ED-4FE0-0234-CD29756F7123}"/>
                </a:ext>
              </a:extLst>
            </p:cNvPr>
            <p:cNvSpPr txBox="1">
              <a:spLocks/>
            </p:cNvSpPr>
            <p:nvPr userDrawn="1"/>
          </p:nvSpPr>
          <p:spPr>
            <a:xfrm>
              <a:off x="681793" y="2959951"/>
              <a:ext cx="1269670" cy="196400"/>
            </a:xfrm>
            <a:prstGeom prst="rect">
              <a:avLst/>
            </a:prstGeom>
          </p:spPr>
          <p:txBody>
            <a:bodyPr vert="horz" wrap="square" lIns="0" tIns="0" rIns="0" bIns="0" rtlCol="0">
              <a:spAutoFit/>
            </a:bodyPr>
            <a:lstStyle>
              <a:lvl1pPr marL="0" indent="0" algn="l" defTabSz="342900" rtl="0" eaLnBrk="1" latinLnBrk="0" hangingPunct="1">
                <a:lnSpc>
                  <a:spcPct val="114000"/>
                </a:lnSpc>
                <a:spcBef>
                  <a:spcPct val="20000"/>
                </a:spcBef>
                <a:buClr>
                  <a:schemeClr val="bg1"/>
                </a:buClr>
                <a:buFont typeface="Arial"/>
                <a:buNone/>
                <a:defRPr sz="1400" kern="1200">
                  <a:solidFill>
                    <a:schemeClr val="bg2"/>
                  </a:solidFill>
                  <a:latin typeface="HurmeGeometricSans3 Regular" panose="020B0500020000000000" pitchFamily="34" charset="77"/>
                  <a:ea typeface="+mn-ea"/>
                  <a:cs typeface="+mn-cs"/>
                </a:defRPr>
              </a:lvl1pPr>
              <a:lvl2pPr marL="342900" indent="0" algn="ctr" defTabSz="342900" rtl="0" eaLnBrk="1" latinLnBrk="0" hangingPunct="1">
                <a:spcBef>
                  <a:spcPct val="20000"/>
                </a:spcBef>
                <a:buClr>
                  <a:schemeClr val="bg1"/>
                </a:buClr>
                <a:buFont typeface="Arial"/>
                <a:buNone/>
                <a:defRPr sz="2100" kern="1200">
                  <a:solidFill>
                    <a:schemeClr val="tx1">
                      <a:tint val="75000"/>
                    </a:schemeClr>
                  </a:solidFill>
                  <a:latin typeface="HurmeGeometricSans3 Regular" panose="020B0500020000000000" pitchFamily="34" charset="77"/>
                  <a:ea typeface="+mn-ea"/>
                  <a:cs typeface="+mn-cs"/>
                </a:defRPr>
              </a:lvl2pPr>
              <a:lvl3pPr marL="685800" indent="0" algn="ctr" defTabSz="342900" rtl="0" eaLnBrk="1" latinLnBrk="0" hangingPunct="1">
                <a:spcBef>
                  <a:spcPct val="20000"/>
                </a:spcBef>
                <a:buClr>
                  <a:schemeClr val="bg1"/>
                </a:buClr>
                <a:buFont typeface="Arial"/>
                <a:buNone/>
                <a:defRPr sz="1800" kern="1200">
                  <a:solidFill>
                    <a:schemeClr val="tx1">
                      <a:tint val="75000"/>
                    </a:schemeClr>
                  </a:solidFill>
                  <a:latin typeface="HurmeGeometricSans3 Regular" panose="020B0500020000000000" pitchFamily="34" charset="77"/>
                  <a:ea typeface="+mn-ea"/>
                  <a:cs typeface="+mn-cs"/>
                </a:defRPr>
              </a:lvl3pPr>
              <a:lvl4pPr marL="10287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4pPr>
              <a:lvl5pPr marL="13716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GB" sz="1600" b="1" i="0">
                  <a:solidFill>
                    <a:srgbClr val="00B1BB"/>
                  </a:solidFill>
                  <a:latin typeface="HurmeGeometricSans3 SemiBold" panose="020B0500020000000000" pitchFamily="34" charset="77"/>
                </a:rPr>
                <a:t>@</a:t>
              </a:r>
              <a:r>
                <a:rPr lang="en-GB" sz="1600" b="1" i="0" err="1">
                  <a:solidFill>
                    <a:srgbClr val="00B1BB"/>
                  </a:solidFill>
                  <a:latin typeface="HurmeGeometricSans3 SemiBold" panose="020B0500020000000000" pitchFamily="34" charset="77"/>
                </a:rPr>
                <a:t>localitynews</a:t>
              </a:r>
              <a:endParaRPr lang="en-GB" sz="1600" b="1" i="0">
                <a:solidFill>
                  <a:srgbClr val="00B1BB"/>
                </a:solidFill>
                <a:latin typeface="HurmeGeometricSans3 SemiBold" panose="020B0500020000000000" pitchFamily="34" charset="77"/>
              </a:endParaRPr>
            </a:p>
          </p:txBody>
        </p:sp>
      </p:grpSp>
      <p:sp>
        <p:nvSpPr>
          <p:cNvPr id="18" name="Subtitle 2">
            <a:extLst>
              <a:ext uri="{FF2B5EF4-FFF2-40B4-BE49-F238E27FC236}">
                <a16:creationId xmlns:a16="http://schemas.microsoft.com/office/drawing/2014/main" id="{6EBD2A4D-D44D-0E0F-1433-E748835E3E2C}"/>
              </a:ext>
            </a:extLst>
          </p:cNvPr>
          <p:cNvSpPr txBox="1">
            <a:spLocks/>
          </p:cNvSpPr>
          <p:nvPr userDrawn="1"/>
        </p:nvSpPr>
        <p:spPr>
          <a:xfrm>
            <a:off x="373797" y="3984885"/>
            <a:ext cx="2228153" cy="349070"/>
          </a:xfrm>
          <a:prstGeom prst="rect">
            <a:avLst/>
          </a:prstGeom>
        </p:spPr>
        <p:txBody>
          <a:bodyPr vert="horz" wrap="square" lIns="0" tIns="0" rIns="0" bIns="0" rtlCol="0">
            <a:spAutoFit/>
          </a:bodyPr>
          <a:lstStyle>
            <a:lvl1pPr marL="0" indent="0" algn="l" defTabSz="342900" rtl="0" eaLnBrk="1" latinLnBrk="0" hangingPunct="1">
              <a:lnSpc>
                <a:spcPct val="114000"/>
              </a:lnSpc>
              <a:spcBef>
                <a:spcPct val="20000"/>
              </a:spcBef>
              <a:buClr>
                <a:schemeClr val="bg1"/>
              </a:buClr>
              <a:buFont typeface="Arial"/>
              <a:buNone/>
              <a:defRPr sz="1400" kern="1200">
                <a:solidFill>
                  <a:schemeClr val="bg2"/>
                </a:solidFill>
                <a:latin typeface="HurmeGeometricSans3 Regular" panose="020B0500020000000000" pitchFamily="34" charset="77"/>
                <a:ea typeface="+mn-ea"/>
                <a:cs typeface="+mn-cs"/>
              </a:defRPr>
            </a:lvl1pPr>
            <a:lvl2pPr marL="342900" indent="0" algn="ctr" defTabSz="342900" rtl="0" eaLnBrk="1" latinLnBrk="0" hangingPunct="1">
              <a:spcBef>
                <a:spcPct val="20000"/>
              </a:spcBef>
              <a:buClr>
                <a:schemeClr val="bg1"/>
              </a:buClr>
              <a:buFont typeface="Arial"/>
              <a:buNone/>
              <a:defRPr sz="2100" kern="1200">
                <a:solidFill>
                  <a:schemeClr val="tx1">
                    <a:tint val="75000"/>
                  </a:schemeClr>
                </a:solidFill>
                <a:latin typeface="HurmeGeometricSans3 Regular" panose="020B0500020000000000" pitchFamily="34" charset="77"/>
                <a:ea typeface="+mn-ea"/>
                <a:cs typeface="+mn-cs"/>
              </a:defRPr>
            </a:lvl2pPr>
            <a:lvl3pPr marL="685800" indent="0" algn="ctr" defTabSz="342900" rtl="0" eaLnBrk="1" latinLnBrk="0" hangingPunct="1">
              <a:spcBef>
                <a:spcPct val="20000"/>
              </a:spcBef>
              <a:buClr>
                <a:schemeClr val="bg1"/>
              </a:buClr>
              <a:buFont typeface="Arial"/>
              <a:buNone/>
              <a:defRPr sz="1800" kern="1200">
                <a:solidFill>
                  <a:schemeClr val="tx1">
                    <a:tint val="75000"/>
                  </a:schemeClr>
                </a:solidFill>
                <a:latin typeface="HurmeGeometricSans3 Regular" panose="020B0500020000000000" pitchFamily="34" charset="77"/>
                <a:ea typeface="+mn-ea"/>
                <a:cs typeface="+mn-cs"/>
              </a:defRPr>
            </a:lvl3pPr>
            <a:lvl4pPr marL="10287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4pPr>
            <a:lvl5pPr marL="13716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GB" sz="2133" b="0" i="0" err="1">
                <a:solidFill>
                  <a:srgbClr val="00B1BB"/>
                </a:solidFill>
                <a:latin typeface="HurmeGeometricSans3 SemiBold" panose="020B0500020000000000" pitchFamily="34" charset="77"/>
              </a:rPr>
              <a:t>locality.org.uk</a:t>
            </a:r>
            <a:endParaRPr lang="en-GB" sz="2133" b="0" i="0">
              <a:solidFill>
                <a:srgbClr val="00B1BB"/>
              </a:solidFill>
              <a:latin typeface="HurmeGeometricSans3 SemiBold" panose="020B0500020000000000" pitchFamily="34" charset="77"/>
            </a:endParaRPr>
          </a:p>
        </p:txBody>
      </p:sp>
      <p:sp>
        <p:nvSpPr>
          <p:cNvPr id="23" name="Subtitle 2">
            <a:extLst>
              <a:ext uri="{FF2B5EF4-FFF2-40B4-BE49-F238E27FC236}">
                <a16:creationId xmlns:a16="http://schemas.microsoft.com/office/drawing/2014/main" id="{0D9DA2E7-FA6B-90BD-12EE-E0B7C594CD9E}"/>
              </a:ext>
            </a:extLst>
          </p:cNvPr>
          <p:cNvSpPr txBox="1">
            <a:spLocks/>
          </p:cNvSpPr>
          <p:nvPr userDrawn="1"/>
        </p:nvSpPr>
        <p:spPr>
          <a:xfrm>
            <a:off x="3482289" y="839371"/>
            <a:ext cx="6797424" cy="2247532"/>
          </a:xfrm>
          <a:prstGeom prst="rect">
            <a:avLst/>
          </a:prstGeom>
        </p:spPr>
        <p:txBody>
          <a:bodyPr vert="horz" lIns="0" tIns="0" rIns="0" bIns="0" rtlCol="0">
            <a:noAutofit/>
          </a:bodyPr>
          <a:lstStyle>
            <a:lvl1pPr marL="0" indent="0" algn="l" defTabSz="342900" rtl="0" eaLnBrk="1" latinLnBrk="0" hangingPunct="1">
              <a:lnSpc>
                <a:spcPct val="114000"/>
              </a:lnSpc>
              <a:spcBef>
                <a:spcPct val="20000"/>
              </a:spcBef>
              <a:buClr>
                <a:schemeClr val="bg1"/>
              </a:buClr>
              <a:buFont typeface="Arial"/>
              <a:buNone/>
              <a:defRPr sz="1600" kern="1200">
                <a:solidFill>
                  <a:schemeClr val="bg2"/>
                </a:solidFill>
                <a:latin typeface="HurmeGeometricSans3 Regular" panose="020B0500020000000000" pitchFamily="34" charset="77"/>
                <a:ea typeface="+mn-ea"/>
                <a:cs typeface="+mn-cs"/>
              </a:defRPr>
            </a:lvl1pPr>
            <a:lvl2pPr marL="342900" indent="0" algn="ctr" defTabSz="342900" rtl="0" eaLnBrk="1" latinLnBrk="0" hangingPunct="1">
              <a:spcBef>
                <a:spcPct val="20000"/>
              </a:spcBef>
              <a:buClr>
                <a:schemeClr val="bg1"/>
              </a:buClr>
              <a:buFont typeface="Arial"/>
              <a:buNone/>
              <a:defRPr sz="2100" kern="1200">
                <a:solidFill>
                  <a:schemeClr val="tx1">
                    <a:tint val="75000"/>
                  </a:schemeClr>
                </a:solidFill>
                <a:latin typeface="HurmeGeometricSans3 Regular" panose="020B0500020000000000" pitchFamily="34" charset="77"/>
                <a:ea typeface="+mn-ea"/>
                <a:cs typeface="+mn-cs"/>
              </a:defRPr>
            </a:lvl2pPr>
            <a:lvl3pPr marL="685800" indent="0" algn="ctr" defTabSz="342900" rtl="0" eaLnBrk="1" latinLnBrk="0" hangingPunct="1">
              <a:spcBef>
                <a:spcPct val="20000"/>
              </a:spcBef>
              <a:buClr>
                <a:schemeClr val="bg1"/>
              </a:buClr>
              <a:buFont typeface="Arial"/>
              <a:buNone/>
              <a:defRPr sz="1800" kern="1200">
                <a:solidFill>
                  <a:schemeClr val="tx1">
                    <a:tint val="75000"/>
                  </a:schemeClr>
                </a:solidFill>
                <a:latin typeface="HurmeGeometricSans3 Regular" panose="020B0500020000000000" pitchFamily="34" charset="77"/>
                <a:ea typeface="+mn-ea"/>
                <a:cs typeface="+mn-cs"/>
              </a:defRPr>
            </a:lvl3pPr>
            <a:lvl4pPr marL="10287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4pPr>
            <a:lvl5pPr marL="13716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n-GB" sz="2133"/>
              <a:t>Locality supports local community organisations to be strong and successful. Our national network of over 1,600 members helps hundreds of thousands of people every week. We offer specialist advice, peer learning and campaign with members for a fairer society. Together we unlock the power of community.</a:t>
            </a:r>
          </a:p>
        </p:txBody>
      </p:sp>
      <p:grpSp>
        <p:nvGrpSpPr>
          <p:cNvPr id="2" name="Group 1">
            <a:extLst>
              <a:ext uri="{FF2B5EF4-FFF2-40B4-BE49-F238E27FC236}">
                <a16:creationId xmlns:a16="http://schemas.microsoft.com/office/drawing/2014/main" id="{1E6EBF80-A2FF-C2DF-948A-D9C8013F89DF}"/>
              </a:ext>
            </a:extLst>
          </p:cNvPr>
          <p:cNvGrpSpPr/>
          <p:nvPr userDrawn="1"/>
        </p:nvGrpSpPr>
        <p:grpSpPr>
          <a:xfrm>
            <a:off x="373799" y="3442927"/>
            <a:ext cx="2228152" cy="429091"/>
            <a:chOff x="280349" y="2897242"/>
            <a:chExt cx="1671114" cy="321818"/>
          </a:xfrm>
        </p:grpSpPr>
        <p:pic>
          <p:nvPicPr>
            <p:cNvPr id="3" name="Picture 2">
              <a:extLst>
                <a:ext uri="{FF2B5EF4-FFF2-40B4-BE49-F238E27FC236}">
                  <a16:creationId xmlns:a16="http://schemas.microsoft.com/office/drawing/2014/main" id="{F497CC58-E34B-CB73-2269-4A8613F582AF}"/>
                </a:ext>
              </a:extLst>
            </p:cNvPr>
            <p:cNvPicPr>
              <a:picLocks noChangeAspect="1"/>
            </p:cNvPicPr>
            <p:nvPr userDrawn="1"/>
          </p:nvPicPr>
          <p:blipFill>
            <a:blip r:embed="rId6"/>
            <a:srcRect/>
            <a:stretch/>
          </p:blipFill>
          <p:spPr>
            <a:xfrm>
              <a:off x="280349" y="2897242"/>
              <a:ext cx="321818" cy="321818"/>
            </a:xfrm>
            <a:prstGeom prst="rect">
              <a:avLst/>
            </a:prstGeom>
          </p:spPr>
        </p:pic>
        <p:sp>
          <p:nvSpPr>
            <p:cNvPr id="4" name="Subtitle 2">
              <a:extLst>
                <a:ext uri="{FF2B5EF4-FFF2-40B4-BE49-F238E27FC236}">
                  <a16:creationId xmlns:a16="http://schemas.microsoft.com/office/drawing/2014/main" id="{C1B89130-DCD4-BFEE-AF26-5DA89F8EF33B}"/>
                </a:ext>
              </a:extLst>
            </p:cNvPr>
            <p:cNvSpPr txBox="1">
              <a:spLocks/>
            </p:cNvSpPr>
            <p:nvPr userDrawn="1"/>
          </p:nvSpPr>
          <p:spPr>
            <a:xfrm>
              <a:off x="681793" y="2959951"/>
              <a:ext cx="1269670" cy="196400"/>
            </a:xfrm>
            <a:prstGeom prst="rect">
              <a:avLst/>
            </a:prstGeom>
          </p:spPr>
          <p:txBody>
            <a:bodyPr vert="horz" wrap="square" lIns="0" tIns="0" rIns="0" bIns="0" rtlCol="0">
              <a:spAutoFit/>
            </a:bodyPr>
            <a:lstStyle>
              <a:lvl1pPr marL="0" indent="0" algn="l" defTabSz="342900" rtl="0" eaLnBrk="1" latinLnBrk="0" hangingPunct="1">
                <a:lnSpc>
                  <a:spcPct val="114000"/>
                </a:lnSpc>
                <a:spcBef>
                  <a:spcPct val="20000"/>
                </a:spcBef>
                <a:buClr>
                  <a:schemeClr val="bg1"/>
                </a:buClr>
                <a:buFont typeface="Arial"/>
                <a:buNone/>
                <a:defRPr sz="1400" kern="1200">
                  <a:solidFill>
                    <a:schemeClr val="bg2"/>
                  </a:solidFill>
                  <a:latin typeface="HurmeGeometricSans3 Regular" panose="020B0500020000000000" pitchFamily="34" charset="77"/>
                  <a:ea typeface="+mn-ea"/>
                  <a:cs typeface="+mn-cs"/>
                </a:defRPr>
              </a:lvl1pPr>
              <a:lvl2pPr marL="342900" indent="0" algn="ctr" defTabSz="342900" rtl="0" eaLnBrk="1" latinLnBrk="0" hangingPunct="1">
                <a:spcBef>
                  <a:spcPct val="20000"/>
                </a:spcBef>
                <a:buClr>
                  <a:schemeClr val="bg1"/>
                </a:buClr>
                <a:buFont typeface="Arial"/>
                <a:buNone/>
                <a:defRPr sz="2100" kern="1200">
                  <a:solidFill>
                    <a:schemeClr val="tx1">
                      <a:tint val="75000"/>
                    </a:schemeClr>
                  </a:solidFill>
                  <a:latin typeface="HurmeGeometricSans3 Regular" panose="020B0500020000000000" pitchFamily="34" charset="77"/>
                  <a:ea typeface="+mn-ea"/>
                  <a:cs typeface="+mn-cs"/>
                </a:defRPr>
              </a:lvl2pPr>
              <a:lvl3pPr marL="685800" indent="0" algn="ctr" defTabSz="342900" rtl="0" eaLnBrk="1" latinLnBrk="0" hangingPunct="1">
                <a:spcBef>
                  <a:spcPct val="20000"/>
                </a:spcBef>
                <a:buClr>
                  <a:schemeClr val="bg1"/>
                </a:buClr>
                <a:buFont typeface="Arial"/>
                <a:buNone/>
                <a:defRPr sz="1800" kern="1200">
                  <a:solidFill>
                    <a:schemeClr val="tx1">
                      <a:tint val="75000"/>
                    </a:schemeClr>
                  </a:solidFill>
                  <a:latin typeface="HurmeGeometricSans3 Regular" panose="020B0500020000000000" pitchFamily="34" charset="77"/>
                  <a:ea typeface="+mn-ea"/>
                  <a:cs typeface="+mn-cs"/>
                </a:defRPr>
              </a:lvl3pPr>
              <a:lvl4pPr marL="10287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4pPr>
              <a:lvl5pPr marL="1371600" indent="0" algn="ctr" defTabSz="342900" rtl="0" eaLnBrk="1" latinLnBrk="0" hangingPunct="1">
                <a:spcBef>
                  <a:spcPct val="20000"/>
                </a:spcBef>
                <a:buClr>
                  <a:schemeClr val="bg1"/>
                </a:buClr>
                <a:buFont typeface="Arial"/>
                <a:buNone/>
                <a:defRPr sz="1500" kern="1200">
                  <a:solidFill>
                    <a:schemeClr val="tx1">
                      <a:tint val="75000"/>
                    </a:schemeClr>
                  </a:solidFill>
                  <a:latin typeface="HurmeGeometricSans3 Regular" panose="020B0500020000000000" pitchFamily="34" charset="77"/>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l"/>
              <a:r>
                <a:rPr lang="en-GB" sz="1600" b="1" i="0">
                  <a:solidFill>
                    <a:srgbClr val="00B1BB"/>
                  </a:solidFill>
                  <a:latin typeface="HurmeGeometricSans3 SemiBold" panose="020B0500020000000000" pitchFamily="34" charset="77"/>
                </a:rPr>
                <a:t>/locality</a:t>
              </a:r>
            </a:p>
          </p:txBody>
        </p:sp>
      </p:grpSp>
    </p:spTree>
    <p:extLst>
      <p:ext uri="{BB962C8B-B14F-4D97-AF65-F5344CB8AC3E}">
        <p14:creationId xmlns:p14="http://schemas.microsoft.com/office/powerpoint/2010/main" val="417821896"/>
      </p:ext>
    </p:extLst>
  </p:cSld>
  <p:clrMapOvr>
    <a:masterClrMapping/>
  </p:clrMapOvr>
  <p:extLst>
    <p:ext uri="{DCECCB84-F9BA-43D5-87BE-67443E8EF086}">
      <p15:sldGuideLst xmlns:p15="http://schemas.microsoft.com/office/powerpoint/2012/main">
        <p15:guide id="1" pos="385">
          <p15:clr>
            <a:srgbClr val="FBAE40"/>
          </p15:clr>
        </p15:guide>
        <p15:guide id="2" pos="11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77FD5-F72D-22A4-A850-3EA4F0C4A4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E250BD-4A03-4543-0CD2-92D425D4BA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D86933-0B6C-8B32-25CB-D9C1B902D711}"/>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5" name="Footer Placeholder 4">
            <a:extLst>
              <a:ext uri="{FF2B5EF4-FFF2-40B4-BE49-F238E27FC236}">
                <a16:creationId xmlns:a16="http://schemas.microsoft.com/office/drawing/2014/main" id="{122B7384-A61A-C6F5-01D5-3C88B86E1D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4FCC2E-920D-B215-CF3C-2F24A98631AB}"/>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1568229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A47EA-B1B3-56FC-9D95-CACFE23C63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44BA5A-6C93-5235-3C99-74B6A29956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880D8F-4AD3-855F-119C-7A62ACA82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F621B5-B808-8FDF-74BA-8BD20367D35D}"/>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6" name="Footer Placeholder 5">
            <a:extLst>
              <a:ext uri="{FF2B5EF4-FFF2-40B4-BE49-F238E27FC236}">
                <a16:creationId xmlns:a16="http://schemas.microsoft.com/office/drawing/2014/main" id="{0E76B35E-00E1-15A1-536E-F8D2F7D12E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B08322-BAAF-E325-3D66-816E333DE70B}"/>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392355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AFB43-0A21-8DBB-5722-AEAB50E1BB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3EAF9C-112F-B524-7414-C21231E76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5F7C44-0C5A-4AF2-4B9F-CE43D8AB3A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669BD05-DDBA-19E9-AA4B-E7ED72D448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079070-5FB4-EA28-7456-8066226A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F44D18-8047-6126-31DD-3AA42C26E657}"/>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8" name="Footer Placeholder 7">
            <a:extLst>
              <a:ext uri="{FF2B5EF4-FFF2-40B4-BE49-F238E27FC236}">
                <a16:creationId xmlns:a16="http://schemas.microsoft.com/office/drawing/2014/main" id="{FDDB66F6-DFD1-987E-0FD5-0DB8E6C22B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687E6E-5C20-615E-F308-68E66B44DD86}"/>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307412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99061-7FB6-3888-78F4-3E8D5411A5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B6C1CC-D1BE-A60F-79FA-F35292363C98}"/>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4" name="Footer Placeholder 3">
            <a:extLst>
              <a:ext uri="{FF2B5EF4-FFF2-40B4-BE49-F238E27FC236}">
                <a16:creationId xmlns:a16="http://schemas.microsoft.com/office/drawing/2014/main" id="{D3D761C3-B517-260F-8B0D-107B676F11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461946F-5BE7-AF80-E78C-7AA3C9D3DA20}"/>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1959944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6EECD-BDB0-F546-1E5A-AF2DAE44DD9A}"/>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3" name="Footer Placeholder 2">
            <a:extLst>
              <a:ext uri="{FF2B5EF4-FFF2-40B4-BE49-F238E27FC236}">
                <a16:creationId xmlns:a16="http://schemas.microsoft.com/office/drawing/2014/main" id="{4A190A2D-5508-24DF-A850-E716DCC6AC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9612109-44D3-E79E-DE26-F48B97F3EFB7}"/>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1166329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EE2E-A12E-5141-2190-89855729F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81805E-1F7A-ADFF-0CE0-AE4557EB9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75B18D3-0801-135F-75BF-F3C253061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81D41-E2AE-B145-137E-D9159C90DD0B}"/>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6" name="Footer Placeholder 5">
            <a:extLst>
              <a:ext uri="{FF2B5EF4-FFF2-40B4-BE49-F238E27FC236}">
                <a16:creationId xmlns:a16="http://schemas.microsoft.com/office/drawing/2014/main" id="{809714D2-11FE-7FD0-F0B1-72BB6C06D6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B5991E-3C8A-DB1C-911C-7B46E1EEEE35}"/>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20872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A5D3-A2FB-3D8A-22C4-B269DF43C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9FE4C7-CEFF-415F-C3B8-5143C6B0D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BBC49-DEC8-B858-CCD9-4A7C173109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E00782-651B-32AB-9FE6-BCE417BAA63D}"/>
              </a:ext>
            </a:extLst>
          </p:cNvPr>
          <p:cNvSpPr>
            <a:spLocks noGrp="1"/>
          </p:cNvSpPr>
          <p:nvPr>
            <p:ph type="dt" sz="half" idx="10"/>
          </p:nvPr>
        </p:nvSpPr>
        <p:spPr/>
        <p:txBody>
          <a:bodyPr/>
          <a:lstStyle/>
          <a:p>
            <a:fld id="{EB99DF0F-EF55-4BCA-ADE6-239E9F046E1C}" type="datetimeFigureOut">
              <a:rPr lang="en-GB" smtClean="0"/>
              <a:t>27/09/2023</a:t>
            </a:fld>
            <a:endParaRPr lang="en-GB"/>
          </a:p>
        </p:txBody>
      </p:sp>
      <p:sp>
        <p:nvSpPr>
          <p:cNvPr id="6" name="Footer Placeholder 5">
            <a:extLst>
              <a:ext uri="{FF2B5EF4-FFF2-40B4-BE49-F238E27FC236}">
                <a16:creationId xmlns:a16="http://schemas.microsoft.com/office/drawing/2014/main" id="{3F2D1A60-50E0-8BBB-B620-C6F7F57457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3DC557-73C1-BC75-C15B-FF5F82910873}"/>
              </a:ext>
            </a:extLst>
          </p:cNvPr>
          <p:cNvSpPr>
            <a:spLocks noGrp="1"/>
          </p:cNvSpPr>
          <p:nvPr>
            <p:ph type="sldNum" sz="quarter" idx="12"/>
          </p:nvPr>
        </p:nvSpPr>
        <p:spPr/>
        <p:txBody>
          <a:bodyPr/>
          <a:lstStyle/>
          <a:p>
            <a:fld id="{04D6DE95-4D67-4527-A4B6-1777CC56B1F8}" type="slidenum">
              <a:rPr lang="en-GB" smtClean="0"/>
              <a:t>‹#›</a:t>
            </a:fld>
            <a:endParaRPr lang="en-GB"/>
          </a:p>
        </p:txBody>
      </p:sp>
    </p:spTree>
    <p:extLst>
      <p:ext uri="{BB962C8B-B14F-4D97-AF65-F5344CB8AC3E}">
        <p14:creationId xmlns:p14="http://schemas.microsoft.com/office/powerpoint/2010/main" val="306013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4DBB59-C7B1-3EA7-CB95-6999DBA34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6CDA250-A24D-EDEE-5A05-C470763A50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7F5693-9D81-5DFB-CE06-6543B02236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9DF0F-EF55-4BCA-ADE6-239E9F046E1C}" type="datetimeFigureOut">
              <a:rPr lang="en-GB" smtClean="0"/>
              <a:t>27/09/2023</a:t>
            </a:fld>
            <a:endParaRPr lang="en-GB"/>
          </a:p>
        </p:txBody>
      </p:sp>
      <p:sp>
        <p:nvSpPr>
          <p:cNvPr id="5" name="Footer Placeholder 4">
            <a:extLst>
              <a:ext uri="{FF2B5EF4-FFF2-40B4-BE49-F238E27FC236}">
                <a16:creationId xmlns:a16="http://schemas.microsoft.com/office/drawing/2014/main" id="{A45D56F1-0746-68DB-B7AC-1C9D376A2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5A9DF4-E9FE-F3CC-3C60-18929B7A5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6DE95-4D67-4527-A4B6-1777CC56B1F8}" type="slidenum">
              <a:rPr lang="en-GB" smtClean="0"/>
              <a:t>‹#›</a:t>
            </a:fld>
            <a:endParaRPr lang="en-GB"/>
          </a:p>
        </p:txBody>
      </p:sp>
    </p:spTree>
    <p:extLst>
      <p:ext uri="{BB962C8B-B14F-4D97-AF65-F5344CB8AC3E}">
        <p14:creationId xmlns:p14="http://schemas.microsoft.com/office/powerpoint/2010/main" val="1237877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55634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l" defTabSz="457189" rtl="0" eaLnBrk="1" latinLnBrk="0" hangingPunct="1">
        <a:spcBef>
          <a:spcPct val="0"/>
        </a:spcBef>
        <a:buNone/>
        <a:defRPr sz="3200" b="1" kern="1200">
          <a:solidFill>
            <a:srgbClr val="00B1BB"/>
          </a:solidFill>
          <a:latin typeface="+mj-lt"/>
          <a:ea typeface="+mj-ea"/>
          <a:cs typeface="+mj-cs"/>
        </a:defRPr>
      </a:lvl1pPr>
    </p:titleStyle>
    <p:bodyStyle>
      <a:lvl1pPr marL="0" indent="0" algn="l" defTabSz="457189" rtl="0" eaLnBrk="1" latinLnBrk="0" hangingPunct="1">
        <a:spcBef>
          <a:spcPct val="20000"/>
        </a:spcBef>
        <a:buFont typeface="Arial"/>
        <a:buNone/>
        <a:defRPr sz="2000" kern="1200">
          <a:solidFill>
            <a:srgbClr val="31323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rgbClr val="31323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rgbClr val="31323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rgbClr val="31323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rgbClr val="31323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
          <p15:clr>
            <a:srgbClr val="F26B43"/>
          </p15:clr>
        </p15:guide>
        <p15:guide id="2" orient="horz" pos="260">
          <p15:clr>
            <a:srgbClr val="F26B43"/>
          </p15:clr>
        </p15:guide>
        <p15:guide id="3" pos="5375">
          <p15:clr>
            <a:srgbClr val="F26B43"/>
          </p15:clr>
        </p15:guide>
        <p15:guide id="4" orient="horz" pos="281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6E5224-73A3-5842-9FC0-FB5471B5E29D}"/>
              </a:ext>
            </a:extLst>
          </p:cNvPr>
          <p:cNvSpPr>
            <a:spLocks noGrp="1"/>
          </p:cNvSpPr>
          <p:nvPr>
            <p:ph type="ctrTitle"/>
          </p:nvPr>
        </p:nvSpPr>
        <p:spPr>
          <a:xfrm rot="20887997">
            <a:off x="2762090" y="542752"/>
            <a:ext cx="8056853" cy="1526873"/>
          </a:xfrm>
        </p:spPr>
        <p:txBody>
          <a:bodyPr/>
          <a:lstStyle/>
          <a:p>
            <a:pPr>
              <a:lnSpc>
                <a:spcPct val="100000"/>
              </a:lnSpc>
            </a:pPr>
            <a:r>
              <a:rPr kumimoji="0" lang="en-US" sz="5800" b="0" i="0" u="none" strike="noStrike" kern="1200" cap="none" spc="0" normalizeH="0" baseline="0" noProof="0" dirty="0">
                <a:ln>
                  <a:noFill/>
                </a:ln>
                <a:solidFill>
                  <a:srgbClr val="00B1BB"/>
                </a:solidFill>
                <a:effectLst/>
                <a:uLnTx/>
                <a:uFillTx/>
                <a:latin typeface="HurmeGeometricSans3 SemiBold" panose="020B0500020000000000" pitchFamily="34" charset="77"/>
                <a:ea typeface="+mj-ea"/>
                <a:cs typeface="+mj-cs"/>
              </a:rPr>
              <a:t>The role of the VCSE sector in SEND improvement</a:t>
            </a:r>
            <a:br>
              <a:rPr lang="en-US" sz="4267" dirty="0">
                <a:latin typeface="HurmeGeometricSans3 SemiBold" panose="020B0700020000000000" pitchFamily="34" charset="0"/>
              </a:rPr>
            </a:br>
            <a:r>
              <a:rPr lang="en-US" sz="2800" dirty="0">
                <a:latin typeface="HurmeGeometricSans3 SemiBold" panose="020B0700020000000000" pitchFamily="34" charset="0"/>
              </a:rPr>
              <a:t>Learning from Locality’s work on CYP Mental Health</a:t>
            </a:r>
          </a:p>
        </p:txBody>
      </p:sp>
      <p:sp>
        <p:nvSpPr>
          <p:cNvPr id="11" name="Text Placeholder 10">
            <a:extLst>
              <a:ext uri="{FF2B5EF4-FFF2-40B4-BE49-F238E27FC236}">
                <a16:creationId xmlns:a16="http://schemas.microsoft.com/office/drawing/2014/main" id="{F9B6F298-480C-D849-AE64-B5A6230AC322}"/>
              </a:ext>
            </a:extLst>
          </p:cNvPr>
          <p:cNvSpPr>
            <a:spLocks noGrp="1"/>
          </p:cNvSpPr>
          <p:nvPr>
            <p:ph type="body" sz="quarter" idx="10"/>
          </p:nvPr>
        </p:nvSpPr>
        <p:spPr>
          <a:xfrm>
            <a:off x="4492761" y="5735124"/>
            <a:ext cx="4935520" cy="769939"/>
          </a:xfrm>
        </p:spPr>
        <p:txBody>
          <a:bodyPr/>
          <a:lstStyle/>
          <a:p>
            <a:pPr marL="0" indent="0">
              <a:buNone/>
            </a:pPr>
            <a:r>
              <a:rPr lang="en-US" sz="1867" dirty="0"/>
              <a:t>September 2023</a:t>
            </a:r>
          </a:p>
        </p:txBody>
      </p:sp>
      <p:pic>
        <p:nvPicPr>
          <p:cNvPr id="2" name="Picture 1">
            <a:extLst>
              <a:ext uri="{FF2B5EF4-FFF2-40B4-BE49-F238E27FC236}">
                <a16:creationId xmlns:a16="http://schemas.microsoft.com/office/drawing/2014/main" id="{661A556E-D024-0A49-8739-E5826260492F}"/>
              </a:ext>
            </a:extLst>
          </p:cNvPr>
          <p:cNvPicPr>
            <a:picLocks noChangeAspect="1"/>
          </p:cNvPicPr>
          <p:nvPr/>
        </p:nvPicPr>
        <p:blipFill>
          <a:blip r:embed="rId2"/>
          <a:stretch>
            <a:fillRect/>
          </a:stretch>
        </p:blipFill>
        <p:spPr>
          <a:xfrm>
            <a:off x="7644642" y="4883179"/>
            <a:ext cx="1558435" cy="1703889"/>
          </a:xfrm>
          <a:prstGeom prst="rect">
            <a:avLst/>
          </a:prstGeom>
        </p:spPr>
      </p:pic>
    </p:spTree>
    <p:extLst>
      <p:ext uri="{BB962C8B-B14F-4D97-AF65-F5344CB8AC3E}">
        <p14:creationId xmlns:p14="http://schemas.microsoft.com/office/powerpoint/2010/main" val="2009633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1EFE-8139-B8AA-2680-7FFD03CABD01}"/>
              </a:ext>
            </a:extLst>
          </p:cNvPr>
          <p:cNvSpPr>
            <a:spLocks noGrp="1"/>
          </p:cNvSpPr>
          <p:nvPr>
            <p:ph type="ctrTitle"/>
          </p:nvPr>
        </p:nvSpPr>
        <p:spPr>
          <a:xfrm>
            <a:off x="1056514" y="1103878"/>
            <a:ext cx="10562167" cy="660698"/>
          </a:xfrm>
        </p:spPr>
        <p:txBody>
          <a:bodyPr/>
          <a:lstStyle/>
          <a:p>
            <a:r>
              <a:rPr lang="en-GB" sz="4400" b="1" dirty="0"/>
              <a:t>Discussion:</a:t>
            </a:r>
            <a:br>
              <a:rPr lang="en-GB" dirty="0"/>
            </a:br>
            <a:br>
              <a:rPr lang="en-GB" dirty="0"/>
            </a:br>
            <a:r>
              <a:rPr lang="en-GB" dirty="0"/>
              <a:t>Time for questions and reflections…</a:t>
            </a:r>
            <a:br>
              <a:rPr lang="en-GB" dirty="0"/>
            </a:br>
            <a:br>
              <a:rPr lang="en-GB" dirty="0"/>
            </a:br>
            <a:br>
              <a:rPr lang="en-GB" dirty="0"/>
            </a:br>
            <a:r>
              <a:rPr lang="en-GB" dirty="0"/>
              <a:t>1. What challenges do you face in working with the VCSE sector on SEND system improvement? </a:t>
            </a:r>
            <a:br>
              <a:rPr lang="en-GB" dirty="0"/>
            </a:br>
            <a:br>
              <a:rPr lang="en-GB" dirty="0"/>
            </a:br>
            <a:r>
              <a:rPr lang="en-GB" dirty="0"/>
              <a:t>2. What solutions are there for harnessing the power of the VCSE in SEND improvement?</a:t>
            </a:r>
          </a:p>
        </p:txBody>
      </p:sp>
      <p:sp>
        <p:nvSpPr>
          <p:cNvPr id="4" name="Slide Number Placeholder 3">
            <a:extLst>
              <a:ext uri="{FF2B5EF4-FFF2-40B4-BE49-F238E27FC236}">
                <a16:creationId xmlns:a16="http://schemas.microsoft.com/office/drawing/2014/main" id="{27AC3650-6765-B061-4656-A3E090378A75}"/>
              </a:ext>
            </a:extLst>
          </p:cNvPr>
          <p:cNvSpPr>
            <a:spLocks noGrp="1"/>
          </p:cNvSpPr>
          <p:nvPr>
            <p:ph type="sldNum" sz="quarter" idx="12"/>
          </p:nvPr>
        </p:nvSpPr>
        <p:spPr/>
        <p:txBody>
          <a:bodyPr/>
          <a:lstStyle/>
          <a:p>
            <a:fld id="{2DD13CF1-8092-6F49-9654-85CC076D5544}" type="slidenum">
              <a:rPr lang="en-US" smtClean="0"/>
              <a:pPr/>
              <a:t>10</a:t>
            </a:fld>
            <a:endParaRPr lang="en-US"/>
          </a:p>
        </p:txBody>
      </p:sp>
    </p:spTree>
    <p:extLst>
      <p:ext uri="{BB962C8B-B14F-4D97-AF65-F5344CB8AC3E}">
        <p14:creationId xmlns:p14="http://schemas.microsoft.com/office/powerpoint/2010/main" val="180603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1EFE-8139-B8AA-2680-7FFD03CABD01}"/>
              </a:ext>
            </a:extLst>
          </p:cNvPr>
          <p:cNvSpPr>
            <a:spLocks noGrp="1"/>
          </p:cNvSpPr>
          <p:nvPr>
            <p:ph type="ctrTitle"/>
          </p:nvPr>
        </p:nvSpPr>
        <p:spPr/>
        <p:txBody>
          <a:bodyPr/>
          <a:lstStyle/>
          <a:p>
            <a:r>
              <a:rPr lang="en-GB" dirty="0"/>
              <a:t>Final Thoughts:</a:t>
            </a:r>
          </a:p>
        </p:txBody>
      </p:sp>
      <p:sp>
        <p:nvSpPr>
          <p:cNvPr id="3" name="Subtitle 2">
            <a:extLst>
              <a:ext uri="{FF2B5EF4-FFF2-40B4-BE49-F238E27FC236}">
                <a16:creationId xmlns:a16="http://schemas.microsoft.com/office/drawing/2014/main" id="{907807DB-52EB-1BA2-B2D7-7EEFB1748D6D}"/>
              </a:ext>
            </a:extLst>
          </p:cNvPr>
          <p:cNvSpPr>
            <a:spLocks noGrp="1"/>
          </p:cNvSpPr>
          <p:nvPr>
            <p:ph type="subTitle" idx="1"/>
          </p:nvPr>
        </p:nvSpPr>
        <p:spPr>
          <a:xfrm>
            <a:off x="814912" y="1061448"/>
            <a:ext cx="10562165" cy="4376331"/>
          </a:xfrm>
        </p:spPr>
        <p:txBody>
          <a:bodyPr/>
          <a:lstStyle/>
          <a:p>
            <a:r>
              <a:rPr lang="en-GB" sz="2600" dirty="0"/>
              <a:t>Community organisations are a vital piece of the jigsaw puzzle – a key part of the eco-system of support around all children and young people</a:t>
            </a:r>
          </a:p>
          <a:p>
            <a:r>
              <a:rPr lang="en-GB" sz="2600" dirty="0"/>
              <a:t>Community spaces are important places for so many types of intervention already – there is no reason why there cannot be closer links with SEND support </a:t>
            </a:r>
          </a:p>
          <a:p>
            <a:r>
              <a:rPr lang="en-GB" sz="2600" dirty="0"/>
              <a:t>In addition to the interventions which support specific health outcomes for children and young people, community spaces are also those places where young people can go to have fun, enjoyment and thrive</a:t>
            </a:r>
          </a:p>
          <a:p>
            <a:r>
              <a:rPr lang="en-GB" sz="2600" dirty="0"/>
              <a:t>Community spaces reduce the risk factors impacting on children and young people’s mental health and increase the protective factors. They should be supported to continue doing so</a:t>
            </a:r>
          </a:p>
        </p:txBody>
      </p:sp>
      <p:sp>
        <p:nvSpPr>
          <p:cNvPr id="4" name="Slide Number Placeholder 3">
            <a:extLst>
              <a:ext uri="{FF2B5EF4-FFF2-40B4-BE49-F238E27FC236}">
                <a16:creationId xmlns:a16="http://schemas.microsoft.com/office/drawing/2014/main" id="{27AC3650-6765-B061-4656-A3E090378A75}"/>
              </a:ext>
            </a:extLst>
          </p:cNvPr>
          <p:cNvSpPr>
            <a:spLocks noGrp="1"/>
          </p:cNvSpPr>
          <p:nvPr>
            <p:ph type="sldNum" sz="quarter" idx="12"/>
          </p:nvPr>
        </p:nvSpPr>
        <p:spPr/>
        <p:txBody>
          <a:bodyPr/>
          <a:lstStyle/>
          <a:p>
            <a:fld id="{2DD13CF1-8092-6F49-9654-85CC076D5544}" type="slidenum">
              <a:rPr lang="en-US" smtClean="0"/>
              <a:pPr/>
              <a:t>11</a:t>
            </a:fld>
            <a:endParaRPr lang="en-US"/>
          </a:p>
        </p:txBody>
      </p:sp>
    </p:spTree>
    <p:extLst>
      <p:ext uri="{BB962C8B-B14F-4D97-AF65-F5344CB8AC3E}">
        <p14:creationId xmlns:p14="http://schemas.microsoft.com/office/powerpoint/2010/main" val="159919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1EFE-8139-B8AA-2680-7FFD03CABD01}"/>
              </a:ext>
            </a:extLst>
          </p:cNvPr>
          <p:cNvSpPr>
            <a:spLocks noGrp="1"/>
          </p:cNvSpPr>
          <p:nvPr>
            <p:ph type="ctrTitle"/>
          </p:nvPr>
        </p:nvSpPr>
        <p:spPr/>
        <p:txBody>
          <a:bodyPr/>
          <a:lstStyle/>
          <a:p>
            <a:r>
              <a:rPr lang="en-GB" dirty="0"/>
              <a:t>Final Thoughts:</a:t>
            </a:r>
          </a:p>
        </p:txBody>
      </p:sp>
      <p:sp>
        <p:nvSpPr>
          <p:cNvPr id="3" name="Subtitle 2">
            <a:extLst>
              <a:ext uri="{FF2B5EF4-FFF2-40B4-BE49-F238E27FC236}">
                <a16:creationId xmlns:a16="http://schemas.microsoft.com/office/drawing/2014/main" id="{907807DB-52EB-1BA2-B2D7-7EEFB1748D6D}"/>
              </a:ext>
            </a:extLst>
          </p:cNvPr>
          <p:cNvSpPr>
            <a:spLocks noGrp="1"/>
          </p:cNvSpPr>
          <p:nvPr>
            <p:ph type="subTitle" idx="1"/>
          </p:nvPr>
        </p:nvSpPr>
        <p:spPr>
          <a:xfrm>
            <a:off x="814912" y="1240834"/>
            <a:ext cx="10562165" cy="4376331"/>
          </a:xfrm>
        </p:spPr>
        <p:txBody>
          <a:bodyPr/>
          <a:lstStyle/>
          <a:p>
            <a:r>
              <a:rPr lang="en-GB" sz="3200" dirty="0"/>
              <a:t>Community organisations are there in every neighbourhood – work with them! But it’s not “free”!</a:t>
            </a:r>
          </a:p>
          <a:p>
            <a:r>
              <a:rPr lang="en-GB" sz="3200" dirty="0"/>
              <a:t>For Local authorities – go out and speak to your local sector – make sure that they are included in the local SEND offer</a:t>
            </a:r>
          </a:p>
          <a:p>
            <a:r>
              <a:rPr lang="en-GB" sz="3200" dirty="0"/>
              <a:t>Engage your communities – these organisations have their ears to the group – they are trusted by young people and their communities – this is invaluable!</a:t>
            </a:r>
          </a:p>
        </p:txBody>
      </p:sp>
      <p:sp>
        <p:nvSpPr>
          <p:cNvPr id="4" name="Slide Number Placeholder 3">
            <a:extLst>
              <a:ext uri="{FF2B5EF4-FFF2-40B4-BE49-F238E27FC236}">
                <a16:creationId xmlns:a16="http://schemas.microsoft.com/office/drawing/2014/main" id="{27AC3650-6765-B061-4656-A3E090378A75}"/>
              </a:ext>
            </a:extLst>
          </p:cNvPr>
          <p:cNvSpPr>
            <a:spLocks noGrp="1"/>
          </p:cNvSpPr>
          <p:nvPr>
            <p:ph type="sldNum" sz="quarter" idx="12"/>
          </p:nvPr>
        </p:nvSpPr>
        <p:spPr/>
        <p:txBody>
          <a:bodyPr/>
          <a:lstStyle/>
          <a:p>
            <a:fld id="{2DD13CF1-8092-6F49-9654-85CC076D5544}" type="slidenum">
              <a:rPr lang="en-US" smtClean="0"/>
              <a:pPr/>
              <a:t>12</a:t>
            </a:fld>
            <a:endParaRPr lang="en-US"/>
          </a:p>
        </p:txBody>
      </p:sp>
    </p:spTree>
    <p:extLst>
      <p:ext uri="{BB962C8B-B14F-4D97-AF65-F5344CB8AC3E}">
        <p14:creationId xmlns:p14="http://schemas.microsoft.com/office/powerpoint/2010/main" val="388331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5590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EFF54-E0DD-8045-B1CF-43EC5A2A1445}"/>
              </a:ext>
            </a:extLst>
          </p:cNvPr>
          <p:cNvSpPr>
            <a:spLocks noGrp="1"/>
          </p:cNvSpPr>
          <p:nvPr>
            <p:ph type="sldNum" sz="quarter" idx="12"/>
          </p:nvPr>
        </p:nvSpPr>
        <p:spPr/>
        <p:txBody>
          <a:bodyPr/>
          <a:lstStyle/>
          <a:p>
            <a:pPr defTabSz="609585"/>
            <a:fld id="{2DD13CF1-8092-6F49-9654-85CC076D5544}" type="slidenum">
              <a:rPr lang="en-US">
                <a:solidFill>
                  <a:srgbClr val="FFFFFF"/>
                </a:solidFill>
              </a:rPr>
              <a:pPr defTabSz="609585"/>
              <a:t>2</a:t>
            </a:fld>
            <a:endParaRPr lang="en-US">
              <a:solidFill>
                <a:srgbClr val="FFFFFF"/>
              </a:solidFill>
            </a:endParaRPr>
          </a:p>
        </p:txBody>
      </p:sp>
      <p:pic>
        <p:nvPicPr>
          <p:cNvPr id="5" name="Picture 4">
            <a:extLst>
              <a:ext uri="{FF2B5EF4-FFF2-40B4-BE49-F238E27FC236}">
                <a16:creationId xmlns:a16="http://schemas.microsoft.com/office/drawing/2014/main" id="{AB3C274B-DD48-EF53-98E3-988EACF25C47}"/>
              </a:ext>
            </a:extLst>
          </p:cNvPr>
          <p:cNvPicPr>
            <a:picLocks noChangeAspect="1"/>
          </p:cNvPicPr>
          <p:nvPr/>
        </p:nvPicPr>
        <p:blipFill rotWithShape="1">
          <a:blip r:embed="rId3"/>
          <a:srcRect l="19556" t="33606" r="37817" b="23376"/>
          <a:stretch/>
        </p:blipFill>
        <p:spPr>
          <a:xfrm>
            <a:off x="657828" y="243068"/>
            <a:ext cx="10534891" cy="5980334"/>
          </a:xfrm>
          <a:prstGeom prst="rect">
            <a:avLst/>
          </a:prstGeom>
        </p:spPr>
      </p:pic>
    </p:spTree>
    <p:extLst>
      <p:ext uri="{BB962C8B-B14F-4D97-AF65-F5344CB8AC3E}">
        <p14:creationId xmlns:p14="http://schemas.microsoft.com/office/powerpoint/2010/main" val="289609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4A8A1-1587-8E4E-A47A-1FA2AAA2DD04}"/>
              </a:ext>
            </a:extLst>
          </p:cNvPr>
          <p:cNvSpPr>
            <a:spLocks noGrp="1"/>
          </p:cNvSpPr>
          <p:nvPr>
            <p:ph type="ctrTitle"/>
          </p:nvPr>
        </p:nvSpPr>
        <p:spPr>
          <a:xfrm>
            <a:off x="814915" y="237536"/>
            <a:ext cx="10562167" cy="676883"/>
          </a:xfrm>
        </p:spPr>
        <p:txBody>
          <a:bodyPr/>
          <a:lstStyle/>
          <a:p>
            <a:pPr>
              <a:lnSpc>
                <a:spcPct val="100000"/>
              </a:lnSpc>
              <a:spcBef>
                <a:spcPts val="800"/>
              </a:spcBef>
              <a:spcAft>
                <a:spcPts val="800"/>
              </a:spcAft>
            </a:pPr>
            <a:r>
              <a:rPr lang="en-US" sz="4800" dirty="0"/>
              <a:t>Locality’s Space to Thrive Research: </a:t>
            </a:r>
          </a:p>
        </p:txBody>
      </p:sp>
      <p:sp>
        <p:nvSpPr>
          <p:cNvPr id="3" name="Subtitle 2">
            <a:extLst>
              <a:ext uri="{FF2B5EF4-FFF2-40B4-BE49-F238E27FC236}">
                <a16:creationId xmlns:a16="http://schemas.microsoft.com/office/drawing/2014/main" id="{A6B633FC-C0A9-4343-9002-AA4FF1FEFE81}"/>
              </a:ext>
            </a:extLst>
          </p:cNvPr>
          <p:cNvSpPr>
            <a:spLocks noGrp="1"/>
          </p:cNvSpPr>
          <p:nvPr>
            <p:ph type="subTitle" idx="1"/>
          </p:nvPr>
        </p:nvSpPr>
        <p:spPr>
          <a:xfrm>
            <a:off x="5220182" y="1197985"/>
            <a:ext cx="6018879" cy="5249640"/>
          </a:xfrm>
        </p:spPr>
        <p:txBody>
          <a:bodyPr/>
          <a:lstStyle/>
          <a:p>
            <a:pPr marL="457189" indent="-457189">
              <a:spcBef>
                <a:spcPts val="600"/>
              </a:spcBef>
              <a:spcAft>
                <a:spcPts val="1200"/>
              </a:spcAft>
              <a:buFont typeface="Symbol" panose="05050102010706020507" pitchFamily="18" charset="2"/>
              <a:buChar char=""/>
            </a:pPr>
            <a:r>
              <a:rPr lang="en-US" sz="1800" dirty="0">
                <a:latin typeface="HurmeGeometricSans3 Regular" panose="020B0500020000000000" pitchFamily="34" charset="0"/>
              </a:rPr>
              <a:t>Locality is the national membership network for community organisations in England</a:t>
            </a:r>
          </a:p>
          <a:p>
            <a:pPr marL="457189" indent="-457189">
              <a:spcBef>
                <a:spcPts val="600"/>
              </a:spcBef>
              <a:spcAft>
                <a:spcPts val="1200"/>
              </a:spcAft>
              <a:buFont typeface="Symbol" panose="05050102010706020507" pitchFamily="18" charset="2"/>
              <a:buChar char=""/>
            </a:pPr>
            <a:r>
              <a:rPr lang="en-US" sz="1800" dirty="0">
                <a:latin typeface="HurmeGeometricSans3 Regular" panose="020B0500020000000000" pitchFamily="34" charset="0"/>
              </a:rPr>
              <a:t>A member of the government’s VCSE Health and Wellbeing Alliance – one of our projects looking at the role of community spaces in supporting CYP mental health and wellbeing</a:t>
            </a:r>
          </a:p>
          <a:p>
            <a:pPr marL="457189" indent="-457189">
              <a:spcBef>
                <a:spcPts val="600"/>
              </a:spcBef>
              <a:spcAft>
                <a:spcPts val="1200"/>
              </a:spcAft>
              <a:buFont typeface="Symbol" panose="05050102010706020507" pitchFamily="18" charset="2"/>
              <a:buChar char=""/>
            </a:pPr>
            <a:r>
              <a:rPr lang="en-US" sz="1800" dirty="0">
                <a:latin typeface="HurmeGeometricSans3 Regular" panose="020B0500020000000000" pitchFamily="34" charset="0"/>
              </a:rPr>
              <a:t>This work was prompted by the worsening of CYP mental health which our members are seeing in the communities they support </a:t>
            </a:r>
          </a:p>
          <a:p>
            <a:pPr marL="457189" indent="-457189">
              <a:spcBef>
                <a:spcPts val="600"/>
              </a:spcBef>
              <a:spcAft>
                <a:spcPts val="1200"/>
              </a:spcAft>
              <a:buFont typeface="Symbol" panose="05050102010706020507" pitchFamily="18" charset="2"/>
              <a:buChar char=""/>
            </a:pPr>
            <a:r>
              <a:rPr lang="en-US" sz="1800" dirty="0">
                <a:latin typeface="HurmeGeometricSans3 Regular" panose="020B0500020000000000" pitchFamily="34" charset="0"/>
              </a:rPr>
              <a:t>The work looked at services and spaces being provided for children and young people from the ages of 11 – 25 (including for young people with special educational needs and disabilities)</a:t>
            </a:r>
          </a:p>
          <a:p>
            <a:pPr marL="457189" indent="-457189">
              <a:spcBef>
                <a:spcPts val="600"/>
              </a:spcBef>
              <a:spcAft>
                <a:spcPts val="1200"/>
              </a:spcAft>
              <a:buFont typeface="Symbol" panose="05050102010706020507" pitchFamily="18" charset="2"/>
              <a:buChar char=""/>
            </a:pPr>
            <a:r>
              <a:rPr lang="en-US" sz="1800" dirty="0">
                <a:latin typeface="HurmeGeometricSans3 Regular" panose="020B0500020000000000" pitchFamily="34" charset="0"/>
              </a:rPr>
              <a:t>This including a literature review, national survey, in-depth interviews and wider engagement with the VCSE sector and health system</a:t>
            </a:r>
          </a:p>
        </p:txBody>
      </p:sp>
      <p:sp>
        <p:nvSpPr>
          <p:cNvPr id="4" name="Slide Number Placeholder 3">
            <a:extLst>
              <a:ext uri="{FF2B5EF4-FFF2-40B4-BE49-F238E27FC236}">
                <a16:creationId xmlns:a16="http://schemas.microsoft.com/office/drawing/2014/main" id="{7F0EFF54-E0DD-8045-B1CF-43EC5A2A1445}"/>
              </a:ext>
            </a:extLst>
          </p:cNvPr>
          <p:cNvSpPr>
            <a:spLocks noGrp="1"/>
          </p:cNvSpPr>
          <p:nvPr>
            <p:ph type="sldNum" sz="quarter" idx="12"/>
          </p:nvPr>
        </p:nvSpPr>
        <p:spPr/>
        <p:txBody>
          <a:bodyPr/>
          <a:lstStyle/>
          <a:p>
            <a:pPr defTabSz="609585"/>
            <a:fld id="{2DD13CF1-8092-6F49-9654-85CC076D5544}" type="slidenum">
              <a:rPr lang="en-US">
                <a:solidFill>
                  <a:srgbClr val="FFFFFF"/>
                </a:solidFill>
              </a:rPr>
              <a:pPr defTabSz="609585"/>
              <a:t>3</a:t>
            </a:fld>
            <a:endParaRPr lang="en-US">
              <a:solidFill>
                <a:srgbClr val="FFFFFF"/>
              </a:solidFill>
            </a:endParaRPr>
          </a:p>
        </p:txBody>
      </p:sp>
      <p:pic>
        <p:nvPicPr>
          <p:cNvPr id="6" name="Picture 5">
            <a:extLst>
              <a:ext uri="{FF2B5EF4-FFF2-40B4-BE49-F238E27FC236}">
                <a16:creationId xmlns:a16="http://schemas.microsoft.com/office/drawing/2014/main" id="{6AD23A82-6B34-CF11-58C1-33BEACE5C2EA}"/>
              </a:ext>
            </a:extLst>
          </p:cNvPr>
          <p:cNvPicPr>
            <a:picLocks noChangeAspect="1"/>
          </p:cNvPicPr>
          <p:nvPr/>
        </p:nvPicPr>
        <p:blipFill rotWithShape="1">
          <a:blip r:embed="rId3"/>
          <a:srcRect l="67215" t="16499" r="17500" b="7333"/>
          <a:stretch/>
        </p:blipFill>
        <p:spPr>
          <a:xfrm>
            <a:off x="847297" y="1142797"/>
            <a:ext cx="3784921" cy="5304828"/>
          </a:xfrm>
          <a:prstGeom prst="rect">
            <a:avLst/>
          </a:prstGeom>
        </p:spPr>
      </p:pic>
    </p:spTree>
    <p:extLst>
      <p:ext uri="{BB962C8B-B14F-4D97-AF65-F5344CB8AC3E}">
        <p14:creationId xmlns:p14="http://schemas.microsoft.com/office/powerpoint/2010/main" val="322110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1EFE-8139-B8AA-2680-7FFD03CABD01}"/>
              </a:ext>
            </a:extLst>
          </p:cNvPr>
          <p:cNvSpPr>
            <a:spLocks noGrp="1"/>
          </p:cNvSpPr>
          <p:nvPr>
            <p:ph type="ctrTitle"/>
          </p:nvPr>
        </p:nvSpPr>
        <p:spPr>
          <a:xfrm>
            <a:off x="875306" y="247351"/>
            <a:ext cx="10562167" cy="660698"/>
          </a:xfrm>
        </p:spPr>
        <p:txBody>
          <a:bodyPr/>
          <a:lstStyle/>
          <a:p>
            <a:r>
              <a:rPr lang="en-GB" dirty="0"/>
              <a:t>Key Findings:</a:t>
            </a:r>
          </a:p>
        </p:txBody>
      </p:sp>
      <p:sp>
        <p:nvSpPr>
          <p:cNvPr id="4" name="Slide Number Placeholder 3">
            <a:extLst>
              <a:ext uri="{FF2B5EF4-FFF2-40B4-BE49-F238E27FC236}">
                <a16:creationId xmlns:a16="http://schemas.microsoft.com/office/drawing/2014/main" id="{27AC3650-6765-B061-4656-A3E090378A75}"/>
              </a:ext>
            </a:extLst>
          </p:cNvPr>
          <p:cNvSpPr>
            <a:spLocks noGrp="1"/>
          </p:cNvSpPr>
          <p:nvPr>
            <p:ph type="sldNum" sz="quarter" idx="12"/>
          </p:nvPr>
        </p:nvSpPr>
        <p:spPr/>
        <p:txBody>
          <a:bodyPr/>
          <a:lstStyle/>
          <a:p>
            <a:fld id="{2DD13CF1-8092-6F49-9654-85CC076D5544}" type="slidenum">
              <a:rPr lang="en-US" smtClean="0"/>
              <a:pPr/>
              <a:t>4</a:t>
            </a:fld>
            <a:endParaRPr lang="en-US"/>
          </a:p>
        </p:txBody>
      </p:sp>
      <p:sp>
        <p:nvSpPr>
          <p:cNvPr id="6" name="Subtitle 5">
            <a:extLst>
              <a:ext uri="{FF2B5EF4-FFF2-40B4-BE49-F238E27FC236}">
                <a16:creationId xmlns:a16="http://schemas.microsoft.com/office/drawing/2014/main" id="{4481A454-A5B0-DC14-F187-24421D69F0FD}"/>
              </a:ext>
            </a:extLst>
          </p:cNvPr>
          <p:cNvSpPr>
            <a:spLocks noGrp="1"/>
          </p:cNvSpPr>
          <p:nvPr>
            <p:ph type="subTitle" idx="1"/>
          </p:nvPr>
        </p:nvSpPr>
        <p:spPr>
          <a:xfrm>
            <a:off x="754530" y="908049"/>
            <a:ext cx="10397174" cy="5383421"/>
          </a:xfrm>
        </p:spPr>
        <p:txBody>
          <a:bodyPr/>
          <a:lstStyle/>
          <a:p>
            <a:pPr marL="285750" indent="-285750">
              <a:spcBef>
                <a:spcPts val="600"/>
              </a:spcBef>
              <a:spcAft>
                <a:spcPts val="600"/>
              </a:spcAft>
              <a:buFont typeface="Arial" panose="020B0604020202020204" pitchFamily="34" charset="0"/>
              <a:buChar char="•"/>
            </a:pPr>
            <a:r>
              <a:rPr lang="en-GB" b="1" dirty="0">
                <a:latin typeface="HurmeGeometricSans3 SemiBold" panose="020B0700020000000000" pitchFamily="34" charset="0"/>
              </a:rPr>
              <a:t>Community spaces which support CYP mental health and wellbeing come in all shapes and sizes</a:t>
            </a:r>
            <a:r>
              <a:rPr lang="en-GB" dirty="0"/>
              <a:t>, from multi-purpose community hubs to youth centres, sports and leisure facilities, green spaces, and online spaces. </a:t>
            </a:r>
          </a:p>
          <a:p>
            <a:pPr marL="285750" indent="-285750">
              <a:spcBef>
                <a:spcPts val="600"/>
              </a:spcBef>
              <a:spcAft>
                <a:spcPts val="600"/>
              </a:spcAft>
              <a:buFont typeface="Arial" panose="020B0604020202020204" pitchFamily="34" charset="0"/>
              <a:buChar char="•"/>
            </a:pPr>
            <a:r>
              <a:rPr lang="en-GB" b="1" dirty="0">
                <a:latin typeface="HurmeGeometricSans3 SemiBold" panose="020B0700020000000000" pitchFamily="34" charset="0"/>
              </a:rPr>
              <a:t>Community spaces are critical in supporting the mental health and wellbeing of CYP and communities</a:t>
            </a:r>
            <a:r>
              <a:rPr lang="en-GB" dirty="0">
                <a:latin typeface="HurmeGeometricSans3 SemiBold" panose="020B0700020000000000" pitchFamily="34" charset="0"/>
              </a:rPr>
              <a:t> </a:t>
            </a:r>
            <a:r>
              <a:rPr lang="en-GB" dirty="0"/>
              <a:t>– through both informal “open-access” and commissioned “specialist” provision. </a:t>
            </a:r>
          </a:p>
          <a:p>
            <a:pPr marL="285750" indent="-285750">
              <a:spcBef>
                <a:spcPts val="600"/>
              </a:spcBef>
              <a:spcAft>
                <a:spcPts val="600"/>
              </a:spcAft>
              <a:buFont typeface="Arial" panose="020B0604020202020204" pitchFamily="34" charset="0"/>
              <a:buChar char="•"/>
            </a:pPr>
            <a:r>
              <a:rPr lang="en-GB" b="1" dirty="0">
                <a:latin typeface="HurmeGeometricSans3 SemiBold" panose="020B0700020000000000" pitchFamily="34" charset="0"/>
              </a:rPr>
              <a:t>Demand for both “open access” and “specialist” provision is increasing</a:t>
            </a:r>
            <a:r>
              <a:rPr lang="en-GB" dirty="0">
                <a:latin typeface="HurmeGeometricSans3 SemiBold" panose="020B0700020000000000" pitchFamily="34" charset="0"/>
              </a:rPr>
              <a:t>, </a:t>
            </a:r>
            <a:r>
              <a:rPr lang="en-GB" dirty="0"/>
              <a:t>with community organisations describing being inundated with referrals from the public sector. </a:t>
            </a:r>
          </a:p>
          <a:p>
            <a:pPr marL="285750" indent="-285750">
              <a:spcBef>
                <a:spcPts val="600"/>
              </a:spcBef>
              <a:spcAft>
                <a:spcPts val="600"/>
              </a:spcAft>
              <a:buFont typeface="Arial" panose="020B0604020202020204" pitchFamily="34" charset="0"/>
              <a:buChar char="•"/>
            </a:pPr>
            <a:r>
              <a:rPr lang="en-GB" b="1" dirty="0">
                <a:latin typeface="HurmeGeometricSans3 SemiBold" panose="020B0700020000000000" pitchFamily="34" charset="0"/>
              </a:rPr>
              <a:t>Community spaces offer a low or no-cost, depressurised, safe and relaxed “third space” for CYP away from school and home life</a:t>
            </a:r>
            <a:r>
              <a:rPr lang="en-GB" dirty="0">
                <a:latin typeface="HurmeGeometricSans3 SemiBold" panose="020B0700020000000000" pitchFamily="34" charset="0"/>
              </a:rPr>
              <a:t>. </a:t>
            </a:r>
            <a:r>
              <a:rPr lang="en-GB" dirty="0"/>
              <a:t>Such spaces, and the services and activities they provide, contribute to many positive outcomes and can also help to reduce the risk factors which can impact CYP mental health and wellbeing.</a:t>
            </a:r>
          </a:p>
          <a:p>
            <a:pPr marL="285750" indent="-285750">
              <a:spcBef>
                <a:spcPts val="600"/>
              </a:spcBef>
              <a:spcAft>
                <a:spcPts val="600"/>
              </a:spcAft>
              <a:buFont typeface="Arial" panose="020B0604020202020204" pitchFamily="34" charset="0"/>
              <a:buChar char="•"/>
            </a:pPr>
            <a:r>
              <a:rPr lang="en-GB" b="1" dirty="0">
                <a:latin typeface="HurmeGeometricSans3 SemiBold" panose="020B0700020000000000" pitchFamily="34" charset="0"/>
              </a:rPr>
              <a:t>Community spaces create positive impact</a:t>
            </a:r>
            <a:r>
              <a:rPr lang="en-GB" dirty="0">
                <a:latin typeface="HurmeGeometricSans3 SemiBold" panose="020B0700020000000000" pitchFamily="34" charset="0"/>
              </a:rPr>
              <a:t>, </a:t>
            </a:r>
            <a:r>
              <a:rPr lang="en-GB" dirty="0"/>
              <a:t>including: increased social connection, sense of belonging and pride in place, knowledge and skills, physical activity and wellbeing and resilience, improved relationships with other young people or family, reduced isolation and loneliness, and reduced demand for acute mental health services. </a:t>
            </a:r>
          </a:p>
          <a:p>
            <a:pPr marL="285750" indent="-285750">
              <a:spcBef>
                <a:spcPts val="600"/>
              </a:spcBef>
              <a:spcAft>
                <a:spcPts val="600"/>
              </a:spcAft>
              <a:buFont typeface="Arial" panose="020B0604020202020204" pitchFamily="34" charset="0"/>
              <a:buChar char="•"/>
            </a:pPr>
            <a:r>
              <a:rPr lang="en-GB" b="1" dirty="0">
                <a:latin typeface="HurmeGeometricSans3 SemiBold" panose="020B0700020000000000" pitchFamily="34" charset="0"/>
              </a:rPr>
              <a:t>Despite the important role they play, community organisations are facing challenges on many fronts in sustaining community spaces</a:t>
            </a:r>
            <a:r>
              <a:rPr lang="en-GB" dirty="0"/>
              <a:t>, including: a lack of sustainable funding, increased demand, workforce issues, a lack of awareness, use as “waiting rooms” for public sector services, and a lack of available community spaces for CYP. </a:t>
            </a:r>
          </a:p>
        </p:txBody>
      </p:sp>
    </p:spTree>
    <p:extLst>
      <p:ext uri="{BB962C8B-B14F-4D97-AF65-F5344CB8AC3E}">
        <p14:creationId xmlns:p14="http://schemas.microsoft.com/office/powerpoint/2010/main" val="3108998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D285-91EB-996E-74FA-FB4AD686DAE0}"/>
              </a:ext>
            </a:extLst>
          </p:cNvPr>
          <p:cNvSpPr>
            <a:spLocks noGrp="1"/>
          </p:cNvSpPr>
          <p:nvPr>
            <p:ph type="ctrTitle"/>
          </p:nvPr>
        </p:nvSpPr>
        <p:spPr>
          <a:xfrm>
            <a:off x="814915" y="330128"/>
            <a:ext cx="10562167" cy="577920"/>
          </a:xfrm>
        </p:spPr>
        <p:txBody>
          <a:bodyPr/>
          <a:lstStyle/>
          <a:p>
            <a:r>
              <a:rPr lang="en-GB" dirty="0"/>
              <a:t>Headline data: </a:t>
            </a:r>
          </a:p>
        </p:txBody>
      </p:sp>
      <p:sp>
        <p:nvSpPr>
          <p:cNvPr id="3" name="Subtitle 2">
            <a:extLst>
              <a:ext uri="{FF2B5EF4-FFF2-40B4-BE49-F238E27FC236}">
                <a16:creationId xmlns:a16="http://schemas.microsoft.com/office/drawing/2014/main" id="{C614260D-5C92-23C7-5E79-49A770CCD99B}"/>
              </a:ext>
            </a:extLst>
          </p:cNvPr>
          <p:cNvSpPr>
            <a:spLocks noGrp="1"/>
          </p:cNvSpPr>
          <p:nvPr>
            <p:ph type="subTitle" idx="1"/>
          </p:nvPr>
        </p:nvSpPr>
        <p:spPr>
          <a:xfrm>
            <a:off x="814919" y="979301"/>
            <a:ext cx="10562165" cy="5041904"/>
          </a:xfrm>
        </p:spPr>
        <p:txBody>
          <a:bodyPr/>
          <a:lstStyle/>
          <a:p>
            <a:pPr marL="342900" lvl="0" indent="-342900">
              <a:lnSpc>
                <a:spcPct val="107000"/>
              </a:lnSpc>
              <a:buFont typeface="Symbol" panose="05050102010706020507" pitchFamily="18" charset="2"/>
              <a:buChar char=""/>
            </a:pPr>
            <a:r>
              <a:rPr lang="en-GB" sz="1400" dirty="0">
                <a:effectLst/>
                <a:latin typeface="HurmeGeometricSans3 Regular" panose="020B0500020000000000" pitchFamily="34" charset="0"/>
                <a:ea typeface="Calibri" panose="020F0502020204030204" pitchFamily="34" charset="0"/>
                <a:cs typeface="Times New Roman" panose="02020603050405020304" pitchFamily="18" charset="0"/>
              </a:rPr>
              <a:t>The vast majority of respondents (79%) said that they had observed the mental health of children and young people they work with worsening or significantly worsening since the beginning of 2020. </a:t>
            </a:r>
          </a:p>
          <a:p>
            <a:pPr marL="342900" lvl="0" indent="-342900">
              <a:lnSpc>
                <a:spcPct val="107000"/>
              </a:lnSpc>
              <a:spcAft>
                <a:spcPts val="800"/>
              </a:spcAft>
              <a:buFont typeface="Symbol" panose="05050102010706020507" pitchFamily="18" charset="2"/>
              <a:buChar char=""/>
            </a:pPr>
            <a:r>
              <a:rPr lang="en-GB" sz="1400" dirty="0">
                <a:effectLst/>
                <a:latin typeface="HurmeGeometricSans3 Regular" panose="020B0500020000000000" pitchFamily="34" charset="0"/>
                <a:ea typeface="Calibri" panose="020F0502020204030204" pitchFamily="34" charset="0"/>
                <a:cs typeface="Times New Roman" panose="02020603050405020304" pitchFamily="18" charset="0"/>
              </a:rPr>
              <a:t>Over this same period, 87% of respondent VCSE organisations surveyed saw the demand for their provision for children and young people increase or significantly increase. </a:t>
            </a:r>
          </a:p>
          <a:p>
            <a:pPr marL="285750" indent="-285750">
              <a:buFont typeface="Arial" panose="020B0604020202020204" pitchFamily="34" charset="0"/>
              <a:buChar char="•"/>
            </a:pPr>
            <a:r>
              <a:rPr lang="en-GB" sz="1400" dirty="0">
                <a:effectLst/>
                <a:latin typeface="HurmeGeometricSans3 Regular" panose="020B0500020000000000" pitchFamily="34" charset="0"/>
                <a:ea typeface="Calibri" panose="020F0502020204030204" pitchFamily="34" charset="0"/>
                <a:cs typeface="Times New Roman" panose="02020603050405020304" pitchFamily="18" charset="0"/>
              </a:rPr>
              <a:t>96% of respondents said that community spaces are important or very important in supporting the mental health and wellbeing of children and young people</a:t>
            </a:r>
          </a:p>
          <a:p>
            <a:pPr marL="285750" indent="-285750">
              <a:buFont typeface="Arial" panose="020B0604020202020204" pitchFamily="34" charset="0"/>
              <a:buChar char="•"/>
            </a:pPr>
            <a:r>
              <a:rPr lang="en-GB" sz="1400" dirty="0">
                <a:latin typeface="HurmeGeometricSans3 Regular" panose="020B0500020000000000" pitchFamily="34" charset="0"/>
              </a:rPr>
              <a:t>Community spaces and provision have an impact across a number of factors: including increased resilience which 59% of respondents said their provision had a significant impact on. The same can be said for reducing loneliness and isolation (77%) and increasing social connection (73%)</a:t>
            </a:r>
          </a:p>
        </p:txBody>
      </p:sp>
      <p:sp>
        <p:nvSpPr>
          <p:cNvPr id="4" name="Slide Number Placeholder 3">
            <a:extLst>
              <a:ext uri="{FF2B5EF4-FFF2-40B4-BE49-F238E27FC236}">
                <a16:creationId xmlns:a16="http://schemas.microsoft.com/office/drawing/2014/main" id="{301A4173-C2BC-37F6-78AE-F473365A4957}"/>
              </a:ext>
            </a:extLst>
          </p:cNvPr>
          <p:cNvSpPr>
            <a:spLocks noGrp="1"/>
          </p:cNvSpPr>
          <p:nvPr>
            <p:ph type="sldNum" sz="quarter" idx="12"/>
          </p:nvPr>
        </p:nvSpPr>
        <p:spPr/>
        <p:txBody>
          <a:bodyPr/>
          <a:lstStyle/>
          <a:p>
            <a:fld id="{2DD13CF1-8092-6F49-9654-85CC076D5544}" type="slidenum">
              <a:rPr lang="en-US" smtClean="0"/>
              <a:pPr/>
              <a:t>5</a:t>
            </a:fld>
            <a:endParaRPr lang="en-US"/>
          </a:p>
        </p:txBody>
      </p:sp>
      <p:graphicFrame>
        <p:nvGraphicFramePr>
          <p:cNvPr id="5" name="Chart 4">
            <a:extLst>
              <a:ext uri="{FF2B5EF4-FFF2-40B4-BE49-F238E27FC236}">
                <a16:creationId xmlns:a16="http://schemas.microsoft.com/office/drawing/2014/main" id="{92E42AD9-69A7-9A9B-F66B-DC2D64DD37FC}"/>
              </a:ext>
            </a:extLst>
          </p:cNvPr>
          <p:cNvGraphicFramePr/>
          <p:nvPr/>
        </p:nvGraphicFramePr>
        <p:xfrm>
          <a:off x="1630393" y="3140475"/>
          <a:ext cx="8660920" cy="34826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310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A54E9-7072-FD09-66F7-EF8983840C21}"/>
              </a:ext>
            </a:extLst>
          </p:cNvPr>
          <p:cNvSpPr>
            <a:spLocks noGrp="1"/>
          </p:cNvSpPr>
          <p:nvPr>
            <p:ph type="ctrTitle"/>
          </p:nvPr>
        </p:nvSpPr>
        <p:spPr/>
        <p:txBody>
          <a:bodyPr/>
          <a:lstStyle/>
          <a:p>
            <a:r>
              <a:rPr lang="en-GB" sz="3600" dirty="0"/>
              <a:t>SEND in the Space to Thrive Research</a:t>
            </a:r>
          </a:p>
        </p:txBody>
      </p:sp>
      <p:sp>
        <p:nvSpPr>
          <p:cNvPr id="3" name="Subtitle 2">
            <a:extLst>
              <a:ext uri="{FF2B5EF4-FFF2-40B4-BE49-F238E27FC236}">
                <a16:creationId xmlns:a16="http://schemas.microsoft.com/office/drawing/2014/main" id="{DDF6FBA3-7206-02AB-4381-3D0228541478}"/>
              </a:ext>
            </a:extLst>
          </p:cNvPr>
          <p:cNvSpPr>
            <a:spLocks noGrp="1"/>
          </p:cNvSpPr>
          <p:nvPr>
            <p:ph type="subTitle" idx="1"/>
          </p:nvPr>
        </p:nvSpPr>
        <p:spPr>
          <a:xfrm>
            <a:off x="5211956" y="1061448"/>
            <a:ext cx="3908571" cy="5139128"/>
          </a:xfrm>
        </p:spPr>
        <p:txBody>
          <a:bodyPr/>
          <a:lstStyle/>
          <a:p>
            <a:pPr marL="285750" indent="-285750">
              <a:buFont typeface="Arial" panose="020B0604020202020204" pitchFamily="34" charset="0"/>
              <a:buChar char="•"/>
            </a:pPr>
            <a:r>
              <a:rPr lang="en-GB" sz="2000" dirty="0"/>
              <a:t>Community organisations are a vital part of the eco-system around SEND children and young people </a:t>
            </a:r>
          </a:p>
          <a:p>
            <a:pPr marL="285750" indent="-285750">
              <a:buFont typeface="Arial" panose="020B0604020202020204" pitchFamily="34" charset="0"/>
              <a:buChar char="•"/>
            </a:pPr>
            <a:r>
              <a:rPr lang="en-GB" sz="2000" dirty="0"/>
              <a:t>54% of respondents in our national survey said that they provided some form of services for SEND children and young people</a:t>
            </a:r>
          </a:p>
          <a:p>
            <a:pPr marL="285750" indent="-285750">
              <a:buFont typeface="Arial" panose="020B0604020202020204" pitchFamily="34" charset="0"/>
              <a:buChar char="•"/>
            </a:pPr>
            <a:r>
              <a:rPr lang="en-GB" sz="2000" dirty="0"/>
              <a:t>There are challenges for joint working for both the VCSE and the public sector – funding, lack of recognition, referral issues and high demand</a:t>
            </a:r>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8CCF0936-63F9-E2AC-E5EB-621CFDD28515}"/>
              </a:ext>
            </a:extLst>
          </p:cNvPr>
          <p:cNvSpPr>
            <a:spLocks noGrp="1"/>
          </p:cNvSpPr>
          <p:nvPr>
            <p:ph type="sldNum" sz="quarter" idx="12"/>
          </p:nvPr>
        </p:nvSpPr>
        <p:spPr/>
        <p:txBody>
          <a:bodyPr/>
          <a:lstStyle/>
          <a:p>
            <a:fld id="{2DD13CF1-8092-6F49-9654-85CC076D5544}" type="slidenum">
              <a:rPr lang="en-US" smtClean="0"/>
              <a:pPr/>
              <a:t>6</a:t>
            </a:fld>
            <a:endParaRPr lang="en-US"/>
          </a:p>
        </p:txBody>
      </p:sp>
      <p:pic>
        <p:nvPicPr>
          <p:cNvPr id="5" name="Picture 4">
            <a:extLst>
              <a:ext uri="{FF2B5EF4-FFF2-40B4-BE49-F238E27FC236}">
                <a16:creationId xmlns:a16="http://schemas.microsoft.com/office/drawing/2014/main" id="{B84AAFF7-98A1-8D87-F952-2F86025A2A0F}"/>
              </a:ext>
            </a:extLst>
          </p:cNvPr>
          <p:cNvPicPr>
            <a:picLocks noChangeAspect="1"/>
          </p:cNvPicPr>
          <p:nvPr/>
        </p:nvPicPr>
        <p:blipFill>
          <a:blip r:embed="rId2"/>
          <a:stretch>
            <a:fillRect/>
          </a:stretch>
        </p:blipFill>
        <p:spPr>
          <a:xfrm>
            <a:off x="490503" y="1794891"/>
            <a:ext cx="4721453" cy="3672241"/>
          </a:xfrm>
          <a:prstGeom prst="rect">
            <a:avLst/>
          </a:prstGeom>
        </p:spPr>
      </p:pic>
    </p:spTree>
    <p:extLst>
      <p:ext uri="{BB962C8B-B14F-4D97-AF65-F5344CB8AC3E}">
        <p14:creationId xmlns:p14="http://schemas.microsoft.com/office/powerpoint/2010/main" val="414035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D285-91EB-996E-74FA-FB4AD686DAE0}"/>
              </a:ext>
            </a:extLst>
          </p:cNvPr>
          <p:cNvSpPr>
            <a:spLocks noGrp="1"/>
          </p:cNvSpPr>
          <p:nvPr>
            <p:ph type="ctrTitle"/>
          </p:nvPr>
        </p:nvSpPr>
        <p:spPr>
          <a:xfrm>
            <a:off x="814915" y="330128"/>
            <a:ext cx="10562167" cy="577920"/>
          </a:xfrm>
        </p:spPr>
        <p:txBody>
          <a:bodyPr/>
          <a:lstStyle/>
          <a:p>
            <a:r>
              <a:rPr lang="en-GB" dirty="0"/>
              <a:t>Case study:                                  Community Centre, Lupset, Wakefield </a:t>
            </a:r>
          </a:p>
        </p:txBody>
      </p:sp>
      <p:sp>
        <p:nvSpPr>
          <p:cNvPr id="3" name="Subtitle 2">
            <a:extLst>
              <a:ext uri="{FF2B5EF4-FFF2-40B4-BE49-F238E27FC236}">
                <a16:creationId xmlns:a16="http://schemas.microsoft.com/office/drawing/2014/main" id="{C614260D-5C92-23C7-5E79-49A770CCD99B}"/>
              </a:ext>
            </a:extLst>
          </p:cNvPr>
          <p:cNvSpPr>
            <a:spLocks noGrp="1"/>
          </p:cNvSpPr>
          <p:nvPr>
            <p:ph type="subTitle" idx="1"/>
          </p:nvPr>
        </p:nvSpPr>
        <p:spPr>
          <a:xfrm>
            <a:off x="814919" y="1364309"/>
            <a:ext cx="10562165" cy="5023941"/>
          </a:xfrm>
        </p:spPr>
        <p:txBody>
          <a:bodyPr/>
          <a:lstStyle/>
          <a:p>
            <a:pPr marL="342900" lvl="0" indent="-342900">
              <a:lnSpc>
                <a:spcPct val="107000"/>
              </a:lnSpc>
              <a:buFont typeface="Symbol" panose="05050102010706020507" pitchFamily="18" charset="2"/>
              <a:buChar char=""/>
            </a:pPr>
            <a:r>
              <a:rPr lang="en-GB" sz="2400" dirty="0">
                <a:latin typeface="HurmeGeometricSans3 Regular" panose="020B0500020000000000" pitchFamily="34" charset="0"/>
              </a:rPr>
              <a:t>St George’s operates in one of the most deprived neighbourhoods in the country</a:t>
            </a:r>
          </a:p>
          <a:p>
            <a:pPr marL="342900" lvl="0" indent="-342900">
              <a:lnSpc>
                <a:spcPct val="107000"/>
              </a:lnSpc>
              <a:buFont typeface="Symbol" panose="05050102010706020507" pitchFamily="18" charset="2"/>
              <a:buChar char=""/>
            </a:pPr>
            <a:r>
              <a:rPr lang="en-GB" sz="2400" dirty="0">
                <a:latin typeface="HurmeGeometricSans3 Regular" panose="020B0500020000000000" pitchFamily="34" charset="0"/>
              </a:rPr>
              <a:t>From their centre they operate a vast array of provision for children and young people – at different points this has been both open-access and specialist provision</a:t>
            </a:r>
          </a:p>
          <a:p>
            <a:pPr marL="342900" lvl="0" indent="-342900">
              <a:lnSpc>
                <a:spcPct val="107000"/>
              </a:lnSpc>
              <a:buFont typeface="Symbol" panose="05050102010706020507" pitchFamily="18" charset="2"/>
              <a:buChar char=""/>
            </a:pPr>
            <a:r>
              <a:rPr lang="en-GB" sz="2400" dirty="0">
                <a:latin typeface="HurmeGeometricSans3 Regular" panose="020B0500020000000000" pitchFamily="34" charset="0"/>
              </a:rPr>
              <a:t>They directly support SEND young people up to the age of 25 through their tailored groups and through inclusion in their regular programme of activities.</a:t>
            </a:r>
          </a:p>
          <a:p>
            <a:pPr marL="342900" lvl="0" indent="-342900">
              <a:lnSpc>
                <a:spcPct val="107000"/>
              </a:lnSpc>
              <a:buFont typeface="Symbol" panose="05050102010706020507" pitchFamily="18" charset="2"/>
              <a:buChar char=""/>
            </a:pPr>
            <a:r>
              <a:rPr lang="en-GB" sz="2400" dirty="0">
                <a:latin typeface="HurmeGeometricSans3 Regular" panose="020B0500020000000000" pitchFamily="34" charset="0"/>
              </a:rPr>
              <a:t>They offer everything from a space to play, a hot snack, Wi-Fi, signposting, informal drop-ins and sports to sessions for specific groups including SEND young people. </a:t>
            </a:r>
          </a:p>
          <a:p>
            <a:pPr marL="342900" lvl="0" indent="-342900">
              <a:lnSpc>
                <a:spcPct val="107000"/>
              </a:lnSpc>
              <a:buFont typeface="Symbol" panose="05050102010706020507" pitchFamily="18" charset="2"/>
              <a:buChar char=""/>
            </a:pPr>
            <a:r>
              <a:rPr lang="en-GB" sz="2400" dirty="0">
                <a:latin typeface="HurmeGeometricSans3 Regular" panose="020B0500020000000000" pitchFamily="34" charset="0"/>
              </a:rPr>
              <a:t>“We pride ourselves on being accessible and representative for all members of our community”</a:t>
            </a:r>
          </a:p>
        </p:txBody>
      </p:sp>
      <p:sp>
        <p:nvSpPr>
          <p:cNvPr id="4" name="Slide Number Placeholder 3">
            <a:extLst>
              <a:ext uri="{FF2B5EF4-FFF2-40B4-BE49-F238E27FC236}">
                <a16:creationId xmlns:a16="http://schemas.microsoft.com/office/drawing/2014/main" id="{301A4173-C2BC-37F6-78AE-F473365A4957}"/>
              </a:ext>
            </a:extLst>
          </p:cNvPr>
          <p:cNvSpPr>
            <a:spLocks noGrp="1"/>
          </p:cNvSpPr>
          <p:nvPr>
            <p:ph type="sldNum" sz="quarter" idx="12"/>
          </p:nvPr>
        </p:nvSpPr>
        <p:spPr/>
        <p:txBody>
          <a:bodyPr/>
          <a:lstStyle/>
          <a:p>
            <a:fld id="{2DD13CF1-8092-6F49-9654-85CC076D5544}" type="slidenum">
              <a:rPr lang="en-US" smtClean="0"/>
              <a:pPr/>
              <a:t>7</a:t>
            </a:fld>
            <a:endParaRPr lang="en-US"/>
          </a:p>
        </p:txBody>
      </p:sp>
      <p:grpSp>
        <p:nvGrpSpPr>
          <p:cNvPr id="9" name="Group 8">
            <a:extLst>
              <a:ext uri="{FF2B5EF4-FFF2-40B4-BE49-F238E27FC236}">
                <a16:creationId xmlns:a16="http://schemas.microsoft.com/office/drawing/2014/main" id="{62EC9530-295B-0419-DCC2-53B57218C4A9}"/>
              </a:ext>
            </a:extLst>
          </p:cNvPr>
          <p:cNvGrpSpPr/>
          <p:nvPr/>
        </p:nvGrpSpPr>
        <p:grpSpPr>
          <a:xfrm>
            <a:off x="2982408" y="63096"/>
            <a:ext cx="3437681" cy="844952"/>
            <a:chOff x="3958542" y="5914663"/>
            <a:chExt cx="3437681" cy="844952"/>
          </a:xfrm>
        </p:grpSpPr>
        <p:sp>
          <p:nvSpPr>
            <p:cNvPr id="8" name="Rectangle 7">
              <a:extLst>
                <a:ext uri="{FF2B5EF4-FFF2-40B4-BE49-F238E27FC236}">
                  <a16:creationId xmlns:a16="http://schemas.microsoft.com/office/drawing/2014/main" id="{88F40EE1-BEFA-71CD-CFB2-FBB8CE9FD5A1}"/>
                </a:ext>
              </a:extLst>
            </p:cNvPr>
            <p:cNvSpPr/>
            <p:nvPr/>
          </p:nvSpPr>
          <p:spPr>
            <a:xfrm>
              <a:off x="3958542" y="5914663"/>
              <a:ext cx="3437681" cy="8449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B8930914-326D-7BC7-FD24-6CE9C7EF1AA6}"/>
                </a:ext>
              </a:extLst>
            </p:cNvPr>
            <p:cNvPicPr>
              <a:picLocks noChangeAspect="1"/>
            </p:cNvPicPr>
            <p:nvPr/>
          </p:nvPicPr>
          <p:blipFill>
            <a:blip r:embed="rId2"/>
            <a:stretch>
              <a:fillRect/>
            </a:stretch>
          </p:blipFill>
          <p:spPr>
            <a:xfrm>
              <a:off x="4248632" y="5970426"/>
              <a:ext cx="2857500" cy="733425"/>
            </a:xfrm>
            <a:prstGeom prst="rect">
              <a:avLst/>
            </a:prstGeom>
          </p:spPr>
        </p:pic>
      </p:grpSp>
    </p:spTree>
    <p:extLst>
      <p:ext uri="{BB962C8B-B14F-4D97-AF65-F5344CB8AC3E}">
        <p14:creationId xmlns:p14="http://schemas.microsoft.com/office/powerpoint/2010/main" val="1629244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1EFE-8139-B8AA-2680-7FFD03CABD01}"/>
              </a:ext>
            </a:extLst>
          </p:cNvPr>
          <p:cNvSpPr>
            <a:spLocks noGrp="1"/>
          </p:cNvSpPr>
          <p:nvPr>
            <p:ph type="ctrTitle"/>
          </p:nvPr>
        </p:nvSpPr>
        <p:spPr>
          <a:xfrm>
            <a:off x="875306" y="247351"/>
            <a:ext cx="10562167" cy="660698"/>
          </a:xfrm>
        </p:spPr>
        <p:txBody>
          <a:bodyPr/>
          <a:lstStyle/>
          <a:p>
            <a:r>
              <a:rPr lang="en-GB" dirty="0"/>
              <a:t>Our recommendations:</a:t>
            </a:r>
          </a:p>
        </p:txBody>
      </p:sp>
      <p:sp>
        <p:nvSpPr>
          <p:cNvPr id="4" name="Slide Number Placeholder 3">
            <a:extLst>
              <a:ext uri="{FF2B5EF4-FFF2-40B4-BE49-F238E27FC236}">
                <a16:creationId xmlns:a16="http://schemas.microsoft.com/office/drawing/2014/main" id="{27AC3650-6765-B061-4656-A3E090378A75}"/>
              </a:ext>
            </a:extLst>
          </p:cNvPr>
          <p:cNvSpPr>
            <a:spLocks noGrp="1"/>
          </p:cNvSpPr>
          <p:nvPr>
            <p:ph type="sldNum" sz="quarter" idx="12"/>
          </p:nvPr>
        </p:nvSpPr>
        <p:spPr/>
        <p:txBody>
          <a:bodyPr/>
          <a:lstStyle/>
          <a:p>
            <a:fld id="{2DD13CF1-8092-6F49-9654-85CC076D5544}" type="slidenum">
              <a:rPr lang="en-US" smtClean="0"/>
              <a:pPr/>
              <a:t>8</a:t>
            </a:fld>
            <a:endParaRPr lang="en-US"/>
          </a:p>
        </p:txBody>
      </p:sp>
      <p:sp>
        <p:nvSpPr>
          <p:cNvPr id="6" name="Subtitle 5">
            <a:extLst>
              <a:ext uri="{FF2B5EF4-FFF2-40B4-BE49-F238E27FC236}">
                <a16:creationId xmlns:a16="http://schemas.microsoft.com/office/drawing/2014/main" id="{FAEAA536-A1B9-5F26-28FF-8F82647A28F8}"/>
              </a:ext>
            </a:extLst>
          </p:cNvPr>
          <p:cNvSpPr>
            <a:spLocks noGrp="1"/>
          </p:cNvSpPr>
          <p:nvPr>
            <p:ph type="subTitle" idx="1"/>
          </p:nvPr>
        </p:nvSpPr>
        <p:spPr/>
        <p:txBody>
          <a:bodyPr/>
          <a:lstStyle/>
          <a:p>
            <a:r>
              <a:rPr lang="en-GB" sz="2400" dirty="0"/>
              <a:t>Based on our findings the report presents 10 recommendations for the health system and VCSE section including those aimed at Primary Care Networks, Integrated Care Systems, Local Authorities and at a national level. </a:t>
            </a:r>
          </a:p>
          <a:p>
            <a:endParaRPr lang="en-GB" sz="2400" dirty="0"/>
          </a:p>
          <a:p>
            <a:r>
              <a:rPr lang="en-GB" sz="2400" dirty="0"/>
              <a:t>The recommendations cover four key areas:</a:t>
            </a:r>
          </a:p>
          <a:p>
            <a:pPr marL="285750" indent="-285750">
              <a:buFont typeface="Arial" panose="020B0604020202020204" pitchFamily="34" charset="0"/>
              <a:buChar char="•"/>
            </a:pPr>
            <a:r>
              <a:rPr lang="en-GB" sz="2400" dirty="0"/>
              <a:t>Resourcing community organisations</a:t>
            </a:r>
          </a:p>
          <a:p>
            <a:pPr marL="285750" indent="-285750">
              <a:buFont typeface="Arial" panose="020B0604020202020204" pitchFamily="34" charset="0"/>
              <a:buChar char="•"/>
            </a:pPr>
            <a:r>
              <a:rPr lang="en-GB" sz="2400" dirty="0"/>
              <a:t>Culture change and collaboration</a:t>
            </a:r>
          </a:p>
          <a:p>
            <a:pPr marL="285750" indent="-285750">
              <a:buFont typeface="Arial" panose="020B0604020202020204" pitchFamily="34" charset="0"/>
              <a:buChar char="•"/>
            </a:pPr>
            <a:r>
              <a:rPr lang="en-GB" sz="2400" dirty="0"/>
              <a:t>Workforce development</a:t>
            </a:r>
          </a:p>
          <a:p>
            <a:pPr marL="285750" indent="-285750">
              <a:buFont typeface="Arial" panose="020B0604020202020204" pitchFamily="34" charset="0"/>
              <a:buChar char="•"/>
            </a:pPr>
            <a:r>
              <a:rPr lang="en-GB" sz="2400" dirty="0"/>
              <a:t>National policy priorities and development.</a:t>
            </a:r>
          </a:p>
        </p:txBody>
      </p:sp>
    </p:spTree>
    <p:extLst>
      <p:ext uri="{BB962C8B-B14F-4D97-AF65-F5344CB8AC3E}">
        <p14:creationId xmlns:p14="http://schemas.microsoft.com/office/powerpoint/2010/main" val="1743591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1EFE-8139-B8AA-2680-7FFD03CABD01}"/>
              </a:ext>
            </a:extLst>
          </p:cNvPr>
          <p:cNvSpPr>
            <a:spLocks noGrp="1"/>
          </p:cNvSpPr>
          <p:nvPr>
            <p:ph type="ctrTitle"/>
          </p:nvPr>
        </p:nvSpPr>
        <p:spPr>
          <a:xfrm>
            <a:off x="875306" y="247351"/>
            <a:ext cx="10562167" cy="660698"/>
          </a:xfrm>
        </p:spPr>
        <p:txBody>
          <a:bodyPr/>
          <a:lstStyle/>
          <a:p>
            <a:r>
              <a:rPr lang="en-GB" dirty="0"/>
              <a:t>Our recommendations:</a:t>
            </a:r>
          </a:p>
        </p:txBody>
      </p:sp>
      <p:sp>
        <p:nvSpPr>
          <p:cNvPr id="4" name="Slide Number Placeholder 3">
            <a:extLst>
              <a:ext uri="{FF2B5EF4-FFF2-40B4-BE49-F238E27FC236}">
                <a16:creationId xmlns:a16="http://schemas.microsoft.com/office/drawing/2014/main" id="{27AC3650-6765-B061-4656-A3E090378A75}"/>
              </a:ext>
            </a:extLst>
          </p:cNvPr>
          <p:cNvSpPr>
            <a:spLocks noGrp="1"/>
          </p:cNvSpPr>
          <p:nvPr>
            <p:ph type="sldNum" sz="quarter" idx="12"/>
          </p:nvPr>
        </p:nvSpPr>
        <p:spPr/>
        <p:txBody>
          <a:bodyPr/>
          <a:lstStyle/>
          <a:p>
            <a:fld id="{2DD13CF1-8092-6F49-9654-85CC076D5544}" type="slidenum">
              <a:rPr lang="en-US" smtClean="0"/>
              <a:pPr/>
              <a:t>9</a:t>
            </a:fld>
            <a:endParaRPr lang="en-US"/>
          </a:p>
        </p:txBody>
      </p:sp>
      <p:pic>
        <p:nvPicPr>
          <p:cNvPr id="12" name="Picture 11">
            <a:extLst>
              <a:ext uri="{FF2B5EF4-FFF2-40B4-BE49-F238E27FC236}">
                <a16:creationId xmlns:a16="http://schemas.microsoft.com/office/drawing/2014/main" id="{EE184561-F09C-6E09-C60A-0D6ECF82D356}"/>
              </a:ext>
            </a:extLst>
          </p:cNvPr>
          <p:cNvPicPr>
            <a:picLocks noChangeAspect="1"/>
          </p:cNvPicPr>
          <p:nvPr/>
        </p:nvPicPr>
        <p:blipFill rotWithShape="1">
          <a:blip r:embed="rId3"/>
          <a:srcRect l="24001" t="25942" r="65715" b="52059"/>
          <a:stretch/>
        </p:blipFill>
        <p:spPr>
          <a:xfrm>
            <a:off x="3506989" y="1871304"/>
            <a:ext cx="5178021" cy="3115391"/>
          </a:xfrm>
          <a:prstGeom prst="rect">
            <a:avLst/>
          </a:prstGeom>
        </p:spPr>
      </p:pic>
    </p:spTree>
    <p:extLst>
      <p:ext uri="{BB962C8B-B14F-4D97-AF65-F5344CB8AC3E}">
        <p14:creationId xmlns:p14="http://schemas.microsoft.com/office/powerpoint/2010/main" val="3085832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LOC01">
      <a:dk1>
        <a:srgbClr val="484849"/>
      </a:dk1>
      <a:lt1>
        <a:srgbClr val="00B1BB"/>
      </a:lt1>
      <a:dk2>
        <a:srgbClr val="3C495E"/>
      </a:dk2>
      <a:lt2>
        <a:srgbClr val="FFFFFF"/>
      </a:lt2>
      <a:accent1>
        <a:srgbClr val="FFCC00"/>
      </a:accent1>
      <a:accent2>
        <a:srgbClr val="6E4796"/>
      </a:accent2>
      <a:accent3>
        <a:srgbClr val="E9506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A13B9CD1520F428BF403A5E058BD11" ma:contentTypeVersion="5" ma:contentTypeDescription="Create a new document." ma:contentTypeScope="" ma:versionID="f30391f442cd57735f993f14d9a80318">
  <xsd:schema xmlns:xsd="http://www.w3.org/2001/XMLSchema" xmlns:xs="http://www.w3.org/2001/XMLSchema" xmlns:p="http://schemas.microsoft.com/office/2006/metadata/properties" xmlns:ns2="2cac2ff0-de84-4f26-b2d0-50218cfbe1dc" targetNamespace="http://schemas.microsoft.com/office/2006/metadata/properties" ma:root="true" ma:fieldsID="f1e0ce05e443cea60d4d0c1dab1ce135" ns2:_="">
    <xsd:import namespace="2cac2ff0-de84-4f26-b2d0-50218cfbe1d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c2ff0-de84-4f26-b2d0-50218cfbe1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F3C9B2-54DD-48DE-AB18-4BA9F80DC440}"/>
</file>

<file path=customXml/itemProps2.xml><?xml version="1.0" encoding="utf-8"?>
<ds:datastoreItem xmlns:ds="http://schemas.openxmlformats.org/officeDocument/2006/customXml" ds:itemID="{31D28172-A84A-4A33-80C9-D1A5EEF8E04D}"/>
</file>

<file path=customXml/itemProps3.xml><?xml version="1.0" encoding="utf-8"?>
<ds:datastoreItem xmlns:ds="http://schemas.openxmlformats.org/officeDocument/2006/customXml" ds:itemID="{2578C252-FB7E-4EB1-94E6-A8BCADB905CF}"/>
</file>

<file path=docProps/app.xml><?xml version="1.0" encoding="utf-8"?>
<Properties xmlns="http://schemas.openxmlformats.org/officeDocument/2006/extended-properties" xmlns:vt="http://schemas.openxmlformats.org/officeDocument/2006/docPropsVTypes">
  <TotalTime>3310</TotalTime>
  <Words>1205</Words>
  <Application>Microsoft Office PowerPoint</Application>
  <PresentationFormat>Widescreen</PresentationFormat>
  <Paragraphs>76</Paragraphs>
  <Slides>13</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Calibri Light</vt:lpstr>
      <vt:lpstr>HurmeGeometricSans3 Regular</vt:lpstr>
      <vt:lpstr>HurmeGeometricSans3 SemiBold</vt:lpstr>
      <vt:lpstr>Symbol</vt:lpstr>
      <vt:lpstr>Office Theme</vt:lpstr>
      <vt:lpstr>1_Office Theme</vt:lpstr>
      <vt:lpstr>The role of the VCSE sector in SEND improvement Learning from Locality’s work on CYP Mental Health</vt:lpstr>
      <vt:lpstr>PowerPoint Presentation</vt:lpstr>
      <vt:lpstr>Locality’s Space to Thrive Research: </vt:lpstr>
      <vt:lpstr>Key Findings:</vt:lpstr>
      <vt:lpstr>Headline data: </vt:lpstr>
      <vt:lpstr>SEND in the Space to Thrive Research</vt:lpstr>
      <vt:lpstr>Case study:                                  Community Centre, Lupset, Wakefield </vt:lpstr>
      <vt:lpstr>Our recommendations:</vt:lpstr>
      <vt:lpstr>Our recommendations:</vt:lpstr>
      <vt:lpstr>Discussion:  Time for questions and reflections…   1. What challenges do you face in working with the VCSE sector on SEND system improvement?   2. What solutions are there for harnessing the power of the VCSE in SEND improvement?</vt:lpstr>
      <vt:lpstr>Final Thoughts:</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to Thrive The role of community spaces in supporting CYP mental health</dc:title>
  <dc:creator>Leon Osbourne</dc:creator>
  <cp:lastModifiedBy>Leon Osbourne</cp:lastModifiedBy>
  <cp:revision>4</cp:revision>
  <dcterms:created xsi:type="dcterms:W3CDTF">2023-01-30T09:52:11Z</dcterms:created>
  <dcterms:modified xsi:type="dcterms:W3CDTF">2023-09-27T09:48:56Z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0x01010097A13B9CD1520F428BF403A5E058BD11</vt:lpwstr>
  </property>
</Properties>
</file>